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720" r:id="rId2"/>
    <p:sldMasterId id="2147483733" r:id="rId3"/>
    <p:sldMasterId id="2147483781" r:id="rId4"/>
    <p:sldMasterId id="2147483795" r:id="rId5"/>
    <p:sldMasterId id="2147483807" r:id="rId6"/>
    <p:sldMasterId id="2147483833" r:id="rId7"/>
    <p:sldMasterId id="2147483845" r:id="rId8"/>
    <p:sldMasterId id="2147483857" r:id="rId9"/>
    <p:sldMasterId id="2147483869" r:id="rId10"/>
  </p:sldMasterIdLst>
  <p:notesMasterIdLst>
    <p:notesMasterId r:id="rId149"/>
  </p:notesMasterIdLst>
  <p:sldIdLst>
    <p:sldId id="256" r:id="rId11"/>
    <p:sldId id="469" r:id="rId12"/>
    <p:sldId id="470" r:id="rId13"/>
    <p:sldId id="471" r:id="rId14"/>
    <p:sldId id="472" r:id="rId15"/>
    <p:sldId id="473" r:id="rId16"/>
    <p:sldId id="474" r:id="rId17"/>
    <p:sldId id="476" r:id="rId18"/>
    <p:sldId id="292" r:id="rId19"/>
    <p:sldId id="300" r:id="rId20"/>
    <p:sldId id="294" r:id="rId21"/>
    <p:sldId id="299" r:id="rId22"/>
    <p:sldId id="289" r:id="rId23"/>
    <p:sldId id="492" r:id="rId24"/>
    <p:sldId id="493" r:id="rId25"/>
    <p:sldId id="494" r:id="rId26"/>
    <p:sldId id="283" r:id="rId27"/>
    <p:sldId id="284" r:id="rId28"/>
    <p:sldId id="265" r:id="rId29"/>
    <p:sldId id="290" r:id="rId30"/>
    <p:sldId id="285" r:id="rId31"/>
    <p:sldId id="274" r:id="rId32"/>
    <p:sldId id="275" r:id="rId33"/>
    <p:sldId id="424" r:id="rId34"/>
    <p:sldId id="261" r:id="rId35"/>
    <p:sldId id="427" r:id="rId36"/>
    <p:sldId id="260" r:id="rId37"/>
    <p:sldId id="276" r:id="rId38"/>
    <p:sldId id="425" r:id="rId39"/>
    <p:sldId id="426" r:id="rId40"/>
    <p:sldId id="430" r:id="rId41"/>
    <p:sldId id="287" r:id="rId42"/>
    <p:sldId id="257" r:id="rId43"/>
    <p:sldId id="428" r:id="rId44"/>
    <p:sldId id="456" r:id="rId45"/>
    <p:sldId id="440" r:id="rId46"/>
    <p:sldId id="446" r:id="rId47"/>
    <p:sldId id="455" r:id="rId48"/>
    <p:sldId id="447" r:id="rId49"/>
    <p:sldId id="549" r:id="rId50"/>
    <p:sldId id="550" r:id="rId51"/>
    <p:sldId id="552" r:id="rId52"/>
    <p:sldId id="553" r:id="rId53"/>
    <p:sldId id="554" r:id="rId54"/>
    <p:sldId id="555" r:id="rId55"/>
    <p:sldId id="556" r:id="rId56"/>
    <p:sldId id="557" r:id="rId57"/>
    <p:sldId id="558" r:id="rId58"/>
    <p:sldId id="560" r:id="rId59"/>
    <p:sldId id="561" r:id="rId60"/>
    <p:sldId id="562" r:id="rId61"/>
    <p:sldId id="563" r:id="rId62"/>
    <p:sldId id="564" r:id="rId63"/>
    <p:sldId id="565" r:id="rId64"/>
    <p:sldId id="566" r:id="rId65"/>
    <p:sldId id="567" r:id="rId66"/>
    <p:sldId id="568" r:id="rId67"/>
    <p:sldId id="569" r:id="rId68"/>
    <p:sldId id="570" r:id="rId69"/>
    <p:sldId id="571" r:id="rId70"/>
    <p:sldId id="572" r:id="rId71"/>
    <p:sldId id="338" r:id="rId72"/>
    <p:sldId id="574" r:id="rId73"/>
    <p:sldId id="575" r:id="rId74"/>
    <p:sldId id="577" r:id="rId75"/>
    <p:sldId id="268" r:id="rId76"/>
    <p:sldId id="277" r:id="rId77"/>
    <p:sldId id="578" r:id="rId78"/>
    <p:sldId id="579" r:id="rId79"/>
    <p:sldId id="580" r:id="rId80"/>
    <p:sldId id="582" r:id="rId81"/>
    <p:sldId id="273" r:id="rId82"/>
    <p:sldId id="583" r:id="rId83"/>
    <p:sldId id="584" r:id="rId84"/>
    <p:sldId id="585" r:id="rId85"/>
    <p:sldId id="586" r:id="rId86"/>
    <p:sldId id="587" r:id="rId87"/>
    <p:sldId id="588" r:id="rId88"/>
    <p:sldId id="589" r:id="rId89"/>
    <p:sldId id="590" r:id="rId90"/>
    <p:sldId id="527" r:id="rId91"/>
    <p:sldId id="592" r:id="rId92"/>
    <p:sldId id="593" r:id="rId93"/>
    <p:sldId id="594" r:id="rId94"/>
    <p:sldId id="596" r:id="rId95"/>
    <p:sldId id="597" r:id="rId96"/>
    <p:sldId id="599" r:id="rId97"/>
    <p:sldId id="600" r:id="rId98"/>
    <p:sldId id="601" r:id="rId99"/>
    <p:sldId id="603" r:id="rId100"/>
    <p:sldId id="604" r:id="rId101"/>
    <p:sldId id="286" r:id="rId102"/>
    <p:sldId id="605" r:id="rId103"/>
    <p:sldId id="279" r:id="rId104"/>
    <p:sldId id="541" r:id="rId105"/>
    <p:sldId id="542" r:id="rId106"/>
    <p:sldId id="545" r:id="rId107"/>
    <p:sldId id="546" r:id="rId108"/>
    <p:sldId id="337" r:id="rId109"/>
    <p:sldId id="356" r:id="rId110"/>
    <p:sldId id="547" r:id="rId111"/>
    <p:sldId id="357" r:id="rId112"/>
    <p:sldId id="358" r:id="rId113"/>
    <p:sldId id="359" r:id="rId114"/>
    <p:sldId id="360" r:id="rId115"/>
    <p:sldId id="361" r:id="rId116"/>
    <p:sldId id="362" r:id="rId117"/>
    <p:sldId id="366" r:id="rId118"/>
    <p:sldId id="367" r:id="rId119"/>
    <p:sldId id="606" r:id="rId120"/>
    <p:sldId id="370" r:id="rId121"/>
    <p:sldId id="388" r:id="rId122"/>
    <p:sldId id="372" r:id="rId123"/>
    <p:sldId id="339" r:id="rId124"/>
    <p:sldId id="344" r:id="rId125"/>
    <p:sldId id="345" r:id="rId126"/>
    <p:sldId id="347" r:id="rId127"/>
    <p:sldId id="348" r:id="rId128"/>
    <p:sldId id="349" r:id="rId129"/>
    <p:sldId id="350" r:id="rId130"/>
    <p:sldId id="373" r:id="rId131"/>
    <p:sldId id="389" r:id="rId132"/>
    <p:sldId id="374" r:id="rId133"/>
    <p:sldId id="460" r:id="rId134"/>
    <p:sldId id="463" r:id="rId135"/>
    <p:sldId id="468" r:id="rId136"/>
    <p:sldId id="467" r:id="rId137"/>
    <p:sldId id="411" r:id="rId138"/>
    <p:sldId id="385" r:id="rId139"/>
    <p:sldId id="378" r:id="rId140"/>
    <p:sldId id="379" r:id="rId141"/>
    <p:sldId id="380" r:id="rId142"/>
    <p:sldId id="381" r:id="rId143"/>
    <p:sldId id="390" r:id="rId144"/>
    <p:sldId id="548" r:id="rId145"/>
    <p:sldId id="607" r:id="rId146"/>
    <p:sldId id="608" r:id="rId147"/>
    <p:sldId id="609" r:id="rId14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32" autoAdjust="0"/>
    <p:restoredTop sz="94660"/>
  </p:normalViewPr>
  <p:slideViewPr>
    <p:cSldViewPr snapToGrid="0">
      <p:cViewPr varScale="1">
        <p:scale>
          <a:sx n="86" d="100"/>
          <a:sy n="86" d="100"/>
        </p:scale>
        <p:origin x="90"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38" Type="http://schemas.openxmlformats.org/officeDocument/2006/relationships/slide" Target="slides/slide128.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144" Type="http://schemas.openxmlformats.org/officeDocument/2006/relationships/slide" Target="slides/slide134.xml"/><Relationship Id="rId149"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presProps" Target="presProps.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slide" Target="slides/slide98.xml"/><Relationship Id="rId116" Type="http://schemas.openxmlformats.org/officeDocument/2006/relationships/slide" Target="slides/slide106.xml"/><Relationship Id="rId124" Type="http://schemas.openxmlformats.org/officeDocument/2006/relationships/slide" Target="slides/slide114.xml"/><Relationship Id="rId129" Type="http://schemas.openxmlformats.org/officeDocument/2006/relationships/slide" Target="slides/slide119.xml"/><Relationship Id="rId137" Type="http://schemas.openxmlformats.org/officeDocument/2006/relationships/slide" Target="slides/slide12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slide" Target="slides/slide101.xml"/><Relationship Id="rId132" Type="http://schemas.openxmlformats.org/officeDocument/2006/relationships/slide" Target="slides/slide122.xml"/><Relationship Id="rId140" Type="http://schemas.openxmlformats.org/officeDocument/2006/relationships/slide" Target="slides/slide130.xml"/><Relationship Id="rId145" Type="http://schemas.openxmlformats.org/officeDocument/2006/relationships/slide" Target="slides/slide135.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slide" Target="slides/slide109.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30" Type="http://schemas.openxmlformats.org/officeDocument/2006/relationships/slide" Target="slides/slide120.xml"/><Relationship Id="rId135" Type="http://schemas.openxmlformats.org/officeDocument/2006/relationships/slide" Target="slides/slide125.xml"/><Relationship Id="rId143" Type="http://schemas.openxmlformats.org/officeDocument/2006/relationships/slide" Target="slides/slide133.xml"/><Relationship Id="rId148" Type="http://schemas.openxmlformats.org/officeDocument/2006/relationships/slide" Target="slides/slide138.xml"/><Relationship Id="rId15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D2AC8-58E3-4EE6-BE4A-7977B5B64AD5}" type="datetimeFigureOut">
              <a:rPr lang="hu-HU" smtClean="0"/>
              <a:t>2025. 03. 27.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59297-4F30-4F2E-9251-929A59F810BE}" type="slidenum">
              <a:rPr lang="hu-HU" smtClean="0"/>
              <a:t>‹#›</a:t>
            </a:fld>
            <a:endParaRPr lang="hu-HU"/>
          </a:p>
        </p:txBody>
      </p:sp>
    </p:spTree>
    <p:extLst>
      <p:ext uri="{BB962C8B-B14F-4D97-AF65-F5344CB8AC3E}">
        <p14:creationId xmlns:p14="http://schemas.microsoft.com/office/powerpoint/2010/main" val="2964566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kép helye 1">
            <a:extLst>
              <a:ext uri="{FF2B5EF4-FFF2-40B4-BE49-F238E27FC236}">
                <a16:creationId xmlns:a16="http://schemas.microsoft.com/office/drawing/2014/main" id="{7C463D3D-84B1-E1F7-83C3-19ECB898E3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Jegyzetek helye 2">
            <a:extLst>
              <a:ext uri="{FF2B5EF4-FFF2-40B4-BE49-F238E27FC236}">
                <a16:creationId xmlns:a16="http://schemas.microsoft.com/office/drawing/2014/main" id="{67636F54-B6B6-1DEF-C4FF-220C9FCCFD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19460" name="Dia számának helye 3">
            <a:extLst>
              <a:ext uri="{FF2B5EF4-FFF2-40B4-BE49-F238E27FC236}">
                <a16:creationId xmlns:a16="http://schemas.microsoft.com/office/drawing/2014/main" id="{1CA79C7F-2ABF-84C8-AB73-418006E6CC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E79ECE-B822-4B2C-84B2-6C4E03FD1F0A}" type="slidenum">
              <a:rPr kumimoji="0" lang="hu-HU" altLang="hu-H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hu-HU" altLang="hu-H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iakép helye 1">
            <a:extLst>
              <a:ext uri="{FF2B5EF4-FFF2-40B4-BE49-F238E27FC236}">
                <a16:creationId xmlns:a16="http://schemas.microsoft.com/office/drawing/2014/main" id="{EE53CA07-7849-97EB-9DA4-CF73B8C517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Jegyzetek helye 2">
            <a:extLst>
              <a:ext uri="{FF2B5EF4-FFF2-40B4-BE49-F238E27FC236}">
                <a16:creationId xmlns:a16="http://schemas.microsoft.com/office/drawing/2014/main" id="{2BF2A27A-E127-868C-1BF2-C79CD5FA93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47108" name="Dia számának helye 3">
            <a:extLst>
              <a:ext uri="{FF2B5EF4-FFF2-40B4-BE49-F238E27FC236}">
                <a16:creationId xmlns:a16="http://schemas.microsoft.com/office/drawing/2014/main" id="{6F969E26-E95C-1679-9380-D50E20ADE0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BD2168-4A55-4859-BF8D-DBE2C219CF7A}" type="slidenum">
              <a:rPr kumimoji="0" lang="hu-HU" altLang="hu-H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hu-HU" altLang="hu-H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AD96A453-4492-42D2-B16E-79CA3415178A}"/>
              </a:ext>
            </a:extLst>
          </p:cNvPr>
          <p:cNvGrpSpPr>
            <a:grpSpLocks/>
          </p:cNvGrpSpPr>
          <p:nvPr/>
        </p:nvGrpSpPr>
        <p:grpSpPr bwMode="auto">
          <a:xfrm>
            <a:off x="304800" y="2889250"/>
            <a:ext cx="11480800" cy="201613"/>
            <a:chOff x="144" y="1680"/>
            <a:chExt cx="5424" cy="144"/>
          </a:xfrm>
        </p:grpSpPr>
        <p:sp>
          <p:nvSpPr>
            <p:cNvPr id="5" name="Rectangle 8">
              <a:extLst>
                <a:ext uri="{FF2B5EF4-FFF2-40B4-BE49-F238E27FC236}">
                  <a16:creationId xmlns:a16="http://schemas.microsoft.com/office/drawing/2014/main" id="{6CDC006A-DCED-4B89-917D-B63752ACB6D5}"/>
                </a:ext>
              </a:extLst>
            </p:cNvPr>
            <p:cNvSpPr>
              <a:spLocks noChangeArrowheads="1"/>
            </p:cNvSpPr>
            <p:nvPr userDrawn="1"/>
          </p:nvSpPr>
          <p:spPr bwMode="auto">
            <a:xfrm>
              <a:off x="144" y="1680"/>
              <a:ext cx="1808" cy="144"/>
            </a:xfrm>
            <a:prstGeom prst="rect">
              <a:avLst/>
            </a:prstGeom>
            <a:solidFill>
              <a:schemeClr val="bg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hu-HU" altLang="hu-HU"/>
            </a:p>
          </p:txBody>
        </p:sp>
        <p:sp>
          <p:nvSpPr>
            <p:cNvPr id="6" name="Rectangle 9">
              <a:extLst>
                <a:ext uri="{FF2B5EF4-FFF2-40B4-BE49-F238E27FC236}">
                  <a16:creationId xmlns:a16="http://schemas.microsoft.com/office/drawing/2014/main" id="{3F5A9F1C-B603-40C1-A30F-C7C98F82B8C7}"/>
                </a:ext>
              </a:extLst>
            </p:cNvPr>
            <p:cNvSpPr>
              <a:spLocks noChangeArrowheads="1"/>
            </p:cNvSpPr>
            <p:nvPr userDrawn="1"/>
          </p:nvSpPr>
          <p:spPr bwMode="auto">
            <a:xfrm>
              <a:off x="1952" y="1680"/>
              <a:ext cx="1808" cy="144"/>
            </a:xfrm>
            <a:prstGeom prst="rect">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hu-HU" altLang="hu-HU"/>
            </a:p>
          </p:txBody>
        </p:sp>
        <p:sp>
          <p:nvSpPr>
            <p:cNvPr id="7" name="Rectangle 10">
              <a:extLst>
                <a:ext uri="{FF2B5EF4-FFF2-40B4-BE49-F238E27FC236}">
                  <a16:creationId xmlns:a16="http://schemas.microsoft.com/office/drawing/2014/main" id="{D928477F-9163-4900-8C96-49C9C24B4FD6}"/>
                </a:ext>
              </a:extLst>
            </p:cNvPr>
            <p:cNvSpPr>
              <a:spLocks noChangeArrowheads="1"/>
            </p:cNvSpPr>
            <p:nvPr userDrawn="1"/>
          </p:nvSpPr>
          <p:spPr bwMode="auto">
            <a:xfrm>
              <a:off x="3760" y="1680"/>
              <a:ext cx="1808" cy="144"/>
            </a:xfrm>
            <a:prstGeom prst="rect">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hu-HU" altLang="hu-HU"/>
            </a:p>
          </p:txBody>
        </p:sp>
      </p:grpSp>
      <p:sp>
        <p:nvSpPr>
          <p:cNvPr id="49154" name="Rectangle 2"/>
          <p:cNvSpPr>
            <a:spLocks noGrp="1" noChangeArrowheads="1"/>
          </p:cNvSpPr>
          <p:nvPr>
            <p:ph type="ctrTitle"/>
          </p:nvPr>
        </p:nvSpPr>
        <p:spPr>
          <a:xfrm>
            <a:off x="914400" y="685800"/>
            <a:ext cx="10363200" cy="2127250"/>
          </a:xfrm>
        </p:spPr>
        <p:txBody>
          <a:bodyPr/>
          <a:lstStyle>
            <a:lvl1pPr algn="ctr">
              <a:defRPr sz="5800"/>
            </a:lvl1pPr>
          </a:lstStyle>
          <a:p>
            <a:pPr lvl="0"/>
            <a:r>
              <a:rPr lang="hu-HU" altLang="hu-HU" noProof="0"/>
              <a:t>Mintacím szerkesztése</a:t>
            </a:r>
          </a:p>
        </p:txBody>
      </p:sp>
      <p:sp>
        <p:nvSpPr>
          <p:cNvPr id="49155" name="Rectangle 3"/>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3000"/>
            </a:lvl1pPr>
          </a:lstStyle>
          <a:p>
            <a:pPr lvl="0"/>
            <a:r>
              <a:rPr lang="hu-HU" altLang="hu-HU" noProof="0"/>
              <a:t>Alcím mintájának szerkesztése</a:t>
            </a:r>
          </a:p>
        </p:txBody>
      </p:sp>
      <p:sp>
        <p:nvSpPr>
          <p:cNvPr id="8" name="Rectangle 4">
            <a:extLst>
              <a:ext uri="{FF2B5EF4-FFF2-40B4-BE49-F238E27FC236}">
                <a16:creationId xmlns:a16="http://schemas.microsoft.com/office/drawing/2014/main" id="{E1EDE344-0F93-448E-8DCF-CCB269CC4FD1}"/>
              </a:ext>
            </a:extLst>
          </p:cNvPr>
          <p:cNvSpPr>
            <a:spLocks noGrp="1" noChangeArrowheads="1"/>
          </p:cNvSpPr>
          <p:nvPr>
            <p:ph type="dt" sz="half" idx="10"/>
          </p:nvPr>
        </p:nvSpPr>
        <p:spPr/>
        <p:txBody>
          <a:bodyPr/>
          <a:lstStyle>
            <a:lvl1pPr>
              <a:defRPr/>
            </a:lvl1pPr>
          </a:lstStyle>
          <a:p>
            <a:pPr>
              <a:defRPr/>
            </a:pPr>
            <a:fld id="{9019B87C-81EC-49A7-ABA7-0B014EF62FC2}" type="datetimeFigureOut">
              <a:rPr lang="hu-HU" altLang="hu-HU"/>
              <a:pPr>
                <a:defRPr/>
              </a:pPr>
              <a:t>2025. 03. 27.</a:t>
            </a:fld>
            <a:endParaRPr lang="hu-HU" altLang="hu-HU"/>
          </a:p>
        </p:txBody>
      </p:sp>
      <p:sp>
        <p:nvSpPr>
          <p:cNvPr id="9" name="Rectangle 5">
            <a:extLst>
              <a:ext uri="{FF2B5EF4-FFF2-40B4-BE49-F238E27FC236}">
                <a16:creationId xmlns:a16="http://schemas.microsoft.com/office/drawing/2014/main" id="{A54CC8B3-8468-4748-98E4-6E03F768E915}"/>
              </a:ext>
            </a:extLst>
          </p:cNvPr>
          <p:cNvSpPr>
            <a:spLocks noGrp="1" noChangeArrowheads="1"/>
          </p:cNvSpPr>
          <p:nvPr>
            <p:ph type="ftr" sz="quarter" idx="11"/>
          </p:nvPr>
        </p:nvSpPr>
        <p:spPr/>
        <p:txBody>
          <a:bodyPr/>
          <a:lstStyle>
            <a:lvl1pPr>
              <a:defRPr/>
            </a:lvl1pPr>
          </a:lstStyle>
          <a:p>
            <a:pPr>
              <a:defRPr/>
            </a:pPr>
            <a:endParaRPr lang="hu-HU" altLang="hu-HU"/>
          </a:p>
        </p:txBody>
      </p:sp>
      <p:sp>
        <p:nvSpPr>
          <p:cNvPr id="10" name="Rectangle 6">
            <a:extLst>
              <a:ext uri="{FF2B5EF4-FFF2-40B4-BE49-F238E27FC236}">
                <a16:creationId xmlns:a16="http://schemas.microsoft.com/office/drawing/2014/main" id="{C79695C3-8511-47E6-A24B-05ACE26055D0}"/>
              </a:ext>
            </a:extLst>
          </p:cNvPr>
          <p:cNvSpPr>
            <a:spLocks noGrp="1" noChangeArrowheads="1"/>
          </p:cNvSpPr>
          <p:nvPr>
            <p:ph type="sldNum" sz="quarter" idx="12"/>
          </p:nvPr>
        </p:nvSpPr>
        <p:spPr/>
        <p:txBody>
          <a:bodyPr/>
          <a:lstStyle>
            <a:lvl1pPr>
              <a:defRPr/>
            </a:lvl1pPr>
          </a:lstStyle>
          <a:p>
            <a:pPr>
              <a:defRPr/>
            </a:pPr>
            <a:fld id="{C64FBC82-31C7-450D-B765-401567FE959C}" type="slidenum">
              <a:rPr lang="hu-HU" altLang="hu-HU"/>
              <a:pPr>
                <a:defRPr/>
              </a:pPr>
              <a:t>‹#›</a:t>
            </a:fld>
            <a:endParaRPr lang="hu-HU" altLang="hu-HU"/>
          </a:p>
        </p:txBody>
      </p:sp>
    </p:spTree>
    <p:extLst>
      <p:ext uri="{BB962C8B-B14F-4D97-AF65-F5344CB8AC3E}">
        <p14:creationId xmlns:p14="http://schemas.microsoft.com/office/powerpoint/2010/main" val="121047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C50D7565-3017-462E-8F53-7AF1D2EA032A}"/>
              </a:ext>
            </a:extLst>
          </p:cNvPr>
          <p:cNvSpPr>
            <a:spLocks noGrp="1" noChangeArrowheads="1"/>
          </p:cNvSpPr>
          <p:nvPr>
            <p:ph type="dt" sz="half" idx="10"/>
          </p:nvPr>
        </p:nvSpPr>
        <p:spPr>
          <a:ln/>
        </p:spPr>
        <p:txBody>
          <a:bodyPr/>
          <a:lstStyle>
            <a:lvl1pPr>
              <a:defRPr/>
            </a:lvl1pPr>
          </a:lstStyle>
          <a:p>
            <a:pPr>
              <a:defRPr/>
            </a:pPr>
            <a:fld id="{3DEE38AE-56D1-442B-BFB8-255DE3514992}" type="datetimeFigureOut">
              <a:rPr lang="hu-HU" altLang="hu-HU"/>
              <a:pPr>
                <a:defRPr/>
              </a:pPr>
              <a:t>2025. 03. 27.</a:t>
            </a:fld>
            <a:endParaRPr lang="hu-HU" altLang="hu-HU"/>
          </a:p>
        </p:txBody>
      </p:sp>
      <p:sp>
        <p:nvSpPr>
          <p:cNvPr id="5" name="Rectangle 5">
            <a:extLst>
              <a:ext uri="{FF2B5EF4-FFF2-40B4-BE49-F238E27FC236}">
                <a16:creationId xmlns:a16="http://schemas.microsoft.com/office/drawing/2014/main" id="{3A8EE42A-FCB9-4587-8DC0-9A56F245EAFF}"/>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86C6E9F9-3306-4E81-8264-CACDA586F2B8}"/>
              </a:ext>
            </a:extLst>
          </p:cNvPr>
          <p:cNvSpPr>
            <a:spLocks noGrp="1" noChangeArrowheads="1"/>
          </p:cNvSpPr>
          <p:nvPr>
            <p:ph type="sldNum" sz="quarter" idx="12"/>
          </p:nvPr>
        </p:nvSpPr>
        <p:spPr>
          <a:ln/>
        </p:spPr>
        <p:txBody>
          <a:bodyPr/>
          <a:lstStyle>
            <a:lvl1pPr>
              <a:defRPr/>
            </a:lvl1pPr>
          </a:lstStyle>
          <a:p>
            <a:pPr>
              <a:defRPr/>
            </a:pPr>
            <a:fld id="{60730481-EEA6-4062-AA0D-ACFA86593670}" type="slidenum">
              <a:rPr lang="hu-HU" altLang="hu-HU"/>
              <a:pPr>
                <a:defRPr/>
              </a:pPr>
              <a:t>‹#›</a:t>
            </a:fld>
            <a:endParaRPr lang="hu-HU" altLang="hu-HU"/>
          </a:p>
        </p:txBody>
      </p:sp>
    </p:spTree>
    <p:extLst>
      <p:ext uri="{BB962C8B-B14F-4D97-AF65-F5344CB8AC3E}">
        <p14:creationId xmlns:p14="http://schemas.microsoft.com/office/powerpoint/2010/main" val="197339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a:extLst>
              <a:ext uri="{FF2B5EF4-FFF2-40B4-BE49-F238E27FC236}">
                <a16:creationId xmlns:a16="http://schemas.microsoft.com/office/drawing/2014/main" id="{C264179D-4D33-462C-C69E-04524CAD105D}"/>
              </a:ext>
            </a:extLst>
          </p:cNvPr>
          <p:cNvSpPr>
            <a:spLocks noGrp="1"/>
          </p:cNvSpPr>
          <p:nvPr>
            <p:ph type="dt" sz="half" idx="10"/>
          </p:nvPr>
        </p:nvSpPr>
        <p:spPr/>
        <p:txBody>
          <a:bodyPr/>
          <a:lstStyle>
            <a:lvl1pPr>
              <a:defRPr/>
            </a:lvl1pPr>
          </a:lstStyle>
          <a:p>
            <a:pPr>
              <a:defRPr/>
            </a:pPr>
            <a:fld id="{BDEEE718-BB3C-45C0-9825-C3AF3AF2A7DA}" type="datetimeFigureOut">
              <a:rPr lang="hu-HU"/>
              <a:pPr>
                <a:defRPr/>
              </a:pPr>
              <a:t>2025. 03. 27.</a:t>
            </a:fld>
            <a:endParaRPr lang="hu-HU"/>
          </a:p>
        </p:txBody>
      </p:sp>
      <p:sp>
        <p:nvSpPr>
          <p:cNvPr id="3" name="Élőláb helye 4">
            <a:extLst>
              <a:ext uri="{FF2B5EF4-FFF2-40B4-BE49-F238E27FC236}">
                <a16:creationId xmlns:a16="http://schemas.microsoft.com/office/drawing/2014/main" id="{1A0B0AC9-F45E-A892-F698-42E42DDDE7CA}"/>
              </a:ext>
            </a:extLst>
          </p:cNvPr>
          <p:cNvSpPr>
            <a:spLocks noGrp="1"/>
          </p:cNvSpPr>
          <p:nvPr>
            <p:ph type="ftr" sz="quarter" idx="11"/>
          </p:nvPr>
        </p:nvSpPr>
        <p:spPr/>
        <p:txBody>
          <a:bodyPr/>
          <a:lstStyle>
            <a:lvl1pPr>
              <a:defRPr/>
            </a:lvl1pPr>
          </a:lstStyle>
          <a:p>
            <a:pPr>
              <a:defRPr/>
            </a:pPr>
            <a:endParaRPr lang="hu-HU"/>
          </a:p>
        </p:txBody>
      </p:sp>
      <p:sp>
        <p:nvSpPr>
          <p:cNvPr id="4" name="Dia számának helye 5">
            <a:extLst>
              <a:ext uri="{FF2B5EF4-FFF2-40B4-BE49-F238E27FC236}">
                <a16:creationId xmlns:a16="http://schemas.microsoft.com/office/drawing/2014/main" id="{7132D09D-6C06-6C68-090C-26A9E7948409}"/>
              </a:ext>
            </a:extLst>
          </p:cNvPr>
          <p:cNvSpPr>
            <a:spLocks noGrp="1"/>
          </p:cNvSpPr>
          <p:nvPr>
            <p:ph type="sldNum" sz="quarter" idx="12"/>
          </p:nvPr>
        </p:nvSpPr>
        <p:spPr/>
        <p:txBody>
          <a:bodyPr/>
          <a:lstStyle>
            <a:lvl1pPr>
              <a:defRPr/>
            </a:lvl1pPr>
          </a:lstStyle>
          <a:p>
            <a:pPr>
              <a:defRPr/>
            </a:pPr>
            <a:fld id="{D46CA69B-54AC-4421-9D8D-71EE177A4A25}" type="slidenum">
              <a:rPr lang="hu-HU" altLang="hu-HU"/>
              <a:pPr>
                <a:defRPr/>
              </a:pPr>
              <a:t>‹#›</a:t>
            </a:fld>
            <a:endParaRPr lang="hu-HU" altLang="hu-HU"/>
          </a:p>
        </p:txBody>
      </p:sp>
    </p:spTree>
    <p:extLst>
      <p:ext uri="{BB962C8B-B14F-4D97-AF65-F5344CB8AC3E}">
        <p14:creationId xmlns:p14="http://schemas.microsoft.com/office/powerpoint/2010/main" val="32335471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a:extLst>
              <a:ext uri="{FF2B5EF4-FFF2-40B4-BE49-F238E27FC236}">
                <a16:creationId xmlns:a16="http://schemas.microsoft.com/office/drawing/2014/main" id="{DC07D461-8952-26E3-B9C8-6D187DC2573C}"/>
              </a:ext>
            </a:extLst>
          </p:cNvPr>
          <p:cNvSpPr>
            <a:spLocks noGrp="1"/>
          </p:cNvSpPr>
          <p:nvPr>
            <p:ph type="dt" sz="half" idx="10"/>
          </p:nvPr>
        </p:nvSpPr>
        <p:spPr/>
        <p:txBody>
          <a:bodyPr/>
          <a:lstStyle>
            <a:lvl1pPr>
              <a:defRPr/>
            </a:lvl1pPr>
          </a:lstStyle>
          <a:p>
            <a:pPr>
              <a:defRPr/>
            </a:pPr>
            <a:fld id="{F00D8534-A916-4B7D-8310-2FCCC1C20264}" type="datetimeFigureOut">
              <a:rPr lang="hu-HU"/>
              <a:pPr>
                <a:defRPr/>
              </a:pPr>
              <a:t>2025. 03. 27.</a:t>
            </a:fld>
            <a:endParaRPr lang="hu-HU"/>
          </a:p>
        </p:txBody>
      </p:sp>
      <p:sp>
        <p:nvSpPr>
          <p:cNvPr id="6" name="Élőláb helye 4">
            <a:extLst>
              <a:ext uri="{FF2B5EF4-FFF2-40B4-BE49-F238E27FC236}">
                <a16:creationId xmlns:a16="http://schemas.microsoft.com/office/drawing/2014/main" id="{39D1EC7F-596A-EDDF-F2C3-AEFB15E926D3}"/>
              </a:ext>
            </a:extLst>
          </p:cNvPr>
          <p:cNvSpPr>
            <a:spLocks noGrp="1"/>
          </p:cNvSpPr>
          <p:nvPr>
            <p:ph type="ftr" sz="quarter" idx="11"/>
          </p:nvPr>
        </p:nvSpPr>
        <p:spPr/>
        <p:txBody>
          <a:bodyPr/>
          <a:lstStyle>
            <a:lvl1pPr>
              <a:defRPr/>
            </a:lvl1pPr>
          </a:lstStyle>
          <a:p>
            <a:pPr>
              <a:defRPr/>
            </a:pPr>
            <a:endParaRPr lang="hu-HU"/>
          </a:p>
        </p:txBody>
      </p:sp>
      <p:sp>
        <p:nvSpPr>
          <p:cNvPr id="7" name="Dia számának helye 5">
            <a:extLst>
              <a:ext uri="{FF2B5EF4-FFF2-40B4-BE49-F238E27FC236}">
                <a16:creationId xmlns:a16="http://schemas.microsoft.com/office/drawing/2014/main" id="{F4B54529-C9BB-BADF-EA77-DFC0E59DC61E}"/>
              </a:ext>
            </a:extLst>
          </p:cNvPr>
          <p:cNvSpPr>
            <a:spLocks noGrp="1"/>
          </p:cNvSpPr>
          <p:nvPr>
            <p:ph type="sldNum" sz="quarter" idx="12"/>
          </p:nvPr>
        </p:nvSpPr>
        <p:spPr/>
        <p:txBody>
          <a:bodyPr/>
          <a:lstStyle>
            <a:lvl1pPr>
              <a:defRPr/>
            </a:lvl1pPr>
          </a:lstStyle>
          <a:p>
            <a:pPr>
              <a:defRPr/>
            </a:pPr>
            <a:fld id="{2A5901CE-471C-4271-9210-F38B5CA89A7A}" type="slidenum">
              <a:rPr lang="hu-HU" altLang="hu-HU"/>
              <a:pPr>
                <a:defRPr/>
              </a:pPr>
              <a:t>‹#›</a:t>
            </a:fld>
            <a:endParaRPr lang="hu-HU" altLang="hu-HU"/>
          </a:p>
        </p:txBody>
      </p:sp>
    </p:spTree>
    <p:extLst>
      <p:ext uri="{BB962C8B-B14F-4D97-AF65-F5344CB8AC3E}">
        <p14:creationId xmlns:p14="http://schemas.microsoft.com/office/powerpoint/2010/main" val="3597933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a:extLst>
              <a:ext uri="{FF2B5EF4-FFF2-40B4-BE49-F238E27FC236}">
                <a16:creationId xmlns:a16="http://schemas.microsoft.com/office/drawing/2014/main" id="{FADCD368-7115-D798-C1DE-56AFC8752E34}"/>
              </a:ext>
            </a:extLst>
          </p:cNvPr>
          <p:cNvSpPr>
            <a:spLocks noGrp="1"/>
          </p:cNvSpPr>
          <p:nvPr>
            <p:ph type="dt" sz="half" idx="10"/>
          </p:nvPr>
        </p:nvSpPr>
        <p:spPr/>
        <p:txBody>
          <a:bodyPr/>
          <a:lstStyle>
            <a:lvl1pPr>
              <a:defRPr/>
            </a:lvl1pPr>
          </a:lstStyle>
          <a:p>
            <a:pPr>
              <a:defRPr/>
            </a:pPr>
            <a:fld id="{8A1DB10B-5820-4565-BFCA-EFF2CEA4CA3C}" type="datetimeFigureOut">
              <a:rPr lang="hu-HU"/>
              <a:pPr>
                <a:defRPr/>
              </a:pPr>
              <a:t>2025. 03. 27.</a:t>
            </a:fld>
            <a:endParaRPr lang="hu-HU"/>
          </a:p>
        </p:txBody>
      </p:sp>
      <p:sp>
        <p:nvSpPr>
          <p:cNvPr id="6" name="Élőláb helye 4">
            <a:extLst>
              <a:ext uri="{FF2B5EF4-FFF2-40B4-BE49-F238E27FC236}">
                <a16:creationId xmlns:a16="http://schemas.microsoft.com/office/drawing/2014/main" id="{DE0432B0-CF5F-8DEC-D6D5-9641E559D4E4}"/>
              </a:ext>
            </a:extLst>
          </p:cNvPr>
          <p:cNvSpPr>
            <a:spLocks noGrp="1"/>
          </p:cNvSpPr>
          <p:nvPr>
            <p:ph type="ftr" sz="quarter" idx="11"/>
          </p:nvPr>
        </p:nvSpPr>
        <p:spPr/>
        <p:txBody>
          <a:bodyPr/>
          <a:lstStyle>
            <a:lvl1pPr>
              <a:defRPr/>
            </a:lvl1pPr>
          </a:lstStyle>
          <a:p>
            <a:pPr>
              <a:defRPr/>
            </a:pPr>
            <a:endParaRPr lang="hu-HU"/>
          </a:p>
        </p:txBody>
      </p:sp>
      <p:sp>
        <p:nvSpPr>
          <p:cNvPr id="7" name="Dia számának helye 5">
            <a:extLst>
              <a:ext uri="{FF2B5EF4-FFF2-40B4-BE49-F238E27FC236}">
                <a16:creationId xmlns:a16="http://schemas.microsoft.com/office/drawing/2014/main" id="{45CAB3E8-2399-CEC9-42B8-111423CA42A0}"/>
              </a:ext>
            </a:extLst>
          </p:cNvPr>
          <p:cNvSpPr>
            <a:spLocks noGrp="1"/>
          </p:cNvSpPr>
          <p:nvPr>
            <p:ph type="sldNum" sz="quarter" idx="12"/>
          </p:nvPr>
        </p:nvSpPr>
        <p:spPr/>
        <p:txBody>
          <a:bodyPr/>
          <a:lstStyle>
            <a:lvl1pPr>
              <a:defRPr/>
            </a:lvl1pPr>
          </a:lstStyle>
          <a:p>
            <a:pPr>
              <a:defRPr/>
            </a:pPr>
            <a:fld id="{92D23E30-B4AC-49EA-A080-F0B8E5CE79BC}" type="slidenum">
              <a:rPr lang="hu-HU" altLang="hu-HU"/>
              <a:pPr>
                <a:defRPr/>
              </a:pPr>
              <a:t>‹#›</a:t>
            </a:fld>
            <a:endParaRPr lang="hu-HU" altLang="hu-HU"/>
          </a:p>
        </p:txBody>
      </p:sp>
    </p:spTree>
    <p:extLst>
      <p:ext uri="{BB962C8B-B14F-4D97-AF65-F5344CB8AC3E}">
        <p14:creationId xmlns:p14="http://schemas.microsoft.com/office/powerpoint/2010/main" val="20722058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D8F44F2-B29F-EE75-9C77-E63D6B9C7F5B}"/>
              </a:ext>
            </a:extLst>
          </p:cNvPr>
          <p:cNvSpPr>
            <a:spLocks noGrp="1"/>
          </p:cNvSpPr>
          <p:nvPr>
            <p:ph type="dt" sz="half" idx="10"/>
          </p:nvPr>
        </p:nvSpPr>
        <p:spPr/>
        <p:txBody>
          <a:bodyPr/>
          <a:lstStyle>
            <a:lvl1pPr>
              <a:defRPr/>
            </a:lvl1pPr>
          </a:lstStyle>
          <a:p>
            <a:pPr>
              <a:defRPr/>
            </a:pPr>
            <a:fld id="{3B21B428-3D65-4429-886A-29392136A44F}" type="datetimeFigureOut">
              <a:rPr lang="hu-HU"/>
              <a:pPr>
                <a:defRPr/>
              </a:pPr>
              <a:t>2025. 03. 27.</a:t>
            </a:fld>
            <a:endParaRPr lang="hu-HU"/>
          </a:p>
        </p:txBody>
      </p:sp>
      <p:sp>
        <p:nvSpPr>
          <p:cNvPr id="5" name="Élőláb helye 4">
            <a:extLst>
              <a:ext uri="{FF2B5EF4-FFF2-40B4-BE49-F238E27FC236}">
                <a16:creationId xmlns:a16="http://schemas.microsoft.com/office/drawing/2014/main" id="{2329C08C-73A3-853E-96EE-252072ED3EA6}"/>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BA299E3A-9F6A-533A-7DF3-637B618A15B6}"/>
              </a:ext>
            </a:extLst>
          </p:cNvPr>
          <p:cNvSpPr>
            <a:spLocks noGrp="1"/>
          </p:cNvSpPr>
          <p:nvPr>
            <p:ph type="sldNum" sz="quarter" idx="12"/>
          </p:nvPr>
        </p:nvSpPr>
        <p:spPr/>
        <p:txBody>
          <a:bodyPr/>
          <a:lstStyle>
            <a:lvl1pPr>
              <a:defRPr/>
            </a:lvl1pPr>
          </a:lstStyle>
          <a:p>
            <a:pPr>
              <a:defRPr/>
            </a:pPr>
            <a:fld id="{4624A626-1143-4FF0-A710-213E61F217B6}" type="slidenum">
              <a:rPr lang="hu-HU" altLang="hu-HU"/>
              <a:pPr>
                <a:defRPr/>
              </a:pPr>
              <a:t>‹#›</a:t>
            </a:fld>
            <a:endParaRPr lang="hu-HU" altLang="hu-HU"/>
          </a:p>
        </p:txBody>
      </p:sp>
    </p:spTree>
    <p:extLst>
      <p:ext uri="{BB962C8B-B14F-4D97-AF65-F5344CB8AC3E}">
        <p14:creationId xmlns:p14="http://schemas.microsoft.com/office/powerpoint/2010/main" val="16309452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FBC99871-AE42-4BF3-3BB6-C5EAAD06D370}"/>
              </a:ext>
            </a:extLst>
          </p:cNvPr>
          <p:cNvSpPr>
            <a:spLocks noGrp="1"/>
          </p:cNvSpPr>
          <p:nvPr>
            <p:ph type="dt" sz="half" idx="10"/>
          </p:nvPr>
        </p:nvSpPr>
        <p:spPr/>
        <p:txBody>
          <a:bodyPr/>
          <a:lstStyle>
            <a:lvl1pPr>
              <a:defRPr/>
            </a:lvl1pPr>
          </a:lstStyle>
          <a:p>
            <a:pPr>
              <a:defRPr/>
            </a:pPr>
            <a:fld id="{BC37F045-81C1-4635-8DF0-745536325377}" type="datetimeFigureOut">
              <a:rPr lang="hu-HU"/>
              <a:pPr>
                <a:defRPr/>
              </a:pPr>
              <a:t>2025. 03. 27.</a:t>
            </a:fld>
            <a:endParaRPr lang="hu-HU"/>
          </a:p>
        </p:txBody>
      </p:sp>
      <p:sp>
        <p:nvSpPr>
          <p:cNvPr id="5" name="Élőláb helye 4">
            <a:extLst>
              <a:ext uri="{FF2B5EF4-FFF2-40B4-BE49-F238E27FC236}">
                <a16:creationId xmlns:a16="http://schemas.microsoft.com/office/drawing/2014/main" id="{1774773B-052B-4291-138A-AE9825EF4261}"/>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D8D496A9-AF1A-66F8-78EC-E0C2E095EE86}"/>
              </a:ext>
            </a:extLst>
          </p:cNvPr>
          <p:cNvSpPr>
            <a:spLocks noGrp="1"/>
          </p:cNvSpPr>
          <p:nvPr>
            <p:ph type="sldNum" sz="quarter" idx="12"/>
          </p:nvPr>
        </p:nvSpPr>
        <p:spPr/>
        <p:txBody>
          <a:bodyPr/>
          <a:lstStyle>
            <a:lvl1pPr>
              <a:defRPr/>
            </a:lvl1pPr>
          </a:lstStyle>
          <a:p>
            <a:pPr>
              <a:defRPr/>
            </a:pPr>
            <a:fld id="{1C90F3DB-9852-4F4B-8B41-0077ACA166C9}" type="slidenum">
              <a:rPr lang="hu-HU" altLang="hu-HU"/>
              <a:pPr>
                <a:defRPr/>
              </a:pPr>
              <a:t>‹#›</a:t>
            </a:fld>
            <a:endParaRPr lang="hu-HU" altLang="hu-HU"/>
          </a:p>
        </p:txBody>
      </p:sp>
    </p:spTree>
    <p:extLst>
      <p:ext uri="{BB962C8B-B14F-4D97-AF65-F5344CB8AC3E}">
        <p14:creationId xmlns:p14="http://schemas.microsoft.com/office/powerpoint/2010/main" val="14249900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A0957B1E-A4D8-1CC5-A3CE-6714A482CDF5}"/>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C09F9895-6B0B-639F-D4FD-C824887205D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8A4BA55E-8C90-62BC-FC77-5DD229D16B37}"/>
              </a:ext>
            </a:extLst>
          </p:cNvPr>
          <p:cNvSpPr>
            <a:spLocks noGrp="1" noChangeArrowheads="1"/>
          </p:cNvSpPr>
          <p:nvPr>
            <p:ph type="sldNum" sz="quarter" idx="12"/>
          </p:nvPr>
        </p:nvSpPr>
        <p:spPr>
          <a:ln/>
        </p:spPr>
        <p:txBody>
          <a:bodyPr/>
          <a:lstStyle>
            <a:lvl1pPr>
              <a:defRPr/>
            </a:lvl1pPr>
          </a:lstStyle>
          <a:p>
            <a:pPr>
              <a:defRPr/>
            </a:pPr>
            <a:fld id="{84082E0A-44DA-48FE-8513-C013E194B6D9}" type="slidenum">
              <a:rPr lang="hu-HU" altLang="hu-HU"/>
              <a:pPr>
                <a:defRPr/>
              </a:pPr>
              <a:t>‹#›</a:t>
            </a:fld>
            <a:endParaRPr lang="hu-HU" altLang="hu-HU"/>
          </a:p>
        </p:txBody>
      </p:sp>
    </p:spTree>
    <p:extLst>
      <p:ext uri="{BB962C8B-B14F-4D97-AF65-F5344CB8AC3E}">
        <p14:creationId xmlns:p14="http://schemas.microsoft.com/office/powerpoint/2010/main" val="20081407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59B9983-121D-5D4B-92D1-7E671124FB6E}"/>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E5D72A67-A3BD-4971-F0D5-A1319FE1C24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DABA8259-8136-A628-8200-BA33BCB9BC07}"/>
              </a:ext>
            </a:extLst>
          </p:cNvPr>
          <p:cNvSpPr>
            <a:spLocks noGrp="1" noChangeArrowheads="1"/>
          </p:cNvSpPr>
          <p:nvPr>
            <p:ph type="sldNum" sz="quarter" idx="12"/>
          </p:nvPr>
        </p:nvSpPr>
        <p:spPr>
          <a:ln/>
        </p:spPr>
        <p:txBody>
          <a:bodyPr/>
          <a:lstStyle>
            <a:lvl1pPr>
              <a:defRPr/>
            </a:lvl1pPr>
          </a:lstStyle>
          <a:p>
            <a:pPr>
              <a:defRPr/>
            </a:pPr>
            <a:fld id="{4F928510-7DD4-4281-91BA-17DFC0BA5516}" type="slidenum">
              <a:rPr lang="hu-HU" altLang="hu-HU"/>
              <a:pPr>
                <a:defRPr/>
              </a:pPr>
              <a:t>‹#›</a:t>
            </a:fld>
            <a:endParaRPr lang="hu-HU" altLang="hu-HU"/>
          </a:p>
        </p:txBody>
      </p:sp>
    </p:spTree>
    <p:extLst>
      <p:ext uri="{BB962C8B-B14F-4D97-AF65-F5344CB8AC3E}">
        <p14:creationId xmlns:p14="http://schemas.microsoft.com/office/powerpoint/2010/main" val="1591567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B23E4ABE-C658-8102-771F-D270906FD442}"/>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25315BB9-79CE-A0CB-4B97-E6C2E7AF9BDC}"/>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5F42FE27-045D-68B0-428B-BB53B57A1966}"/>
              </a:ext>
            </a:extLst>
          </p:cNvPr>
          <p:cNvSpPr>
            <a:spLocks noGrp="1" noChangeArrowheads="1"/>
          </p:cNvSpPr>
          <p:nvPr>
            <p:ph type="sldNum" sz="quarter" idx="12"/>
          </p:nvPr>
        </p:nvSpPr>
        <p:spPr>
          <a:ln/>
        </p:spPr>
        <p:txBody>
          <a:bodyPr/>
          <a:lstStyle>
            <a:lvl1pPr>
              <a:defRPr/>
            </a:lvl1pPr>
          </a:lstStyle>
          <a:p>
            <a:pPr>
              <a:defRPr/>
            </a:pPr>
            <a:fld id="{7D183370-668E-4FB7-88B0-E8AE3BE0F34C}" type="slidenum">
              <a:rPr lang="hu-HU" altLang="hu-HU"/>
              <a:pPr>
                <a:defRPr/>
              </a:pPr>
              <a:t>‹#›</a:t>
            </a:fld>
            <a:endParaRPr lang="hu-HU" altLang="hu-HU"/>
          </a:p>
        </p:txBody>
      </p:sp>
    </p:spTree>
    <p:extLst>
      <p:ext uri="{BB962C8B-B14F-4D97-AF65-F5344CB8AC3E}">
        <p14:creationId xmlns:p14="http://schemas.microsoft.com/office/powerpoint/2010/main" val="1957423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625425FE-2D16-C685-8EA5-AFB92C873EA7}"/>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0B9B5815-4ADA-54D0-7B08-93F49848CCD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802F77CD-B998-137B-3CD2-36868E21A40A}"/>
              </a:ext>
            </a:extLst>
          </p:cNvPr>
          <p:cNvSpPr>
            <a:spLocks noGrp="1" noChangeArrowheads="1"/>
          </p:cNvSpPr>
          <p:nvPr>
            <p:ph type="sldNum" sz="quarter" idx="12"/>
          </p:nvPr>
        </p:nvSpPr>
        <p:spPr>
          <a:ln/>
        </p:spPr>
        <p:txBody>
          <a:bodyPr/>
          <a:lstStyle>
            <a:lvl1pPr>
              <a:defRPr/>
            </a:lvl1pPr>
          </a:lstStyle>
          <a:p>
            <a:pPr>
              <a:defRPr/>
            </a:pPr>
            <a:fld id="{AA823B0A-CB32-4B7B-B43B-A38FA0B49A83}" type="slidenum">
              <a:rPr lang="hu-HU" altLang="hu-HU"/>
              <a:pPr>
                <a:defRPr/>
              </a:pPr>
              <a:t>‹#›</a:t>
            </a:fld>
            <a:endParaRPr lang="hu-HU" altLang="hu-HU"/>
          </a:p>
        </p:txBody>
      </p:sp>
    </p:spTree>
    <p:extLst>
      <p:ext uri="{BB962C8B-B14F-4D97-AF65-F5344CB8AC3E}">
        <p14:creationId xmlns:p14="http://schemas.microsoft.com/office/powerpoint/2010/main" val="10909162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D24102A6-F9BF-59B2-E8F4-A9EAFEC0B31C}"/>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id="{19BA4047-8F2B-F34F-05F3-0A1CE39B12F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6">
            <a:extLst>
              <a:ext uri="{FF2B5EF4-FFF2-40B4-BE49-F238E27FC236}">
                <a16:creationId xmlns:a16="http://schemas.microsoft.com/office/drawing/2014/main" id="{5DC29AB7-0334-559E-3A78-7FDE72B67AB3}"/>
              </a:ext>
            </a:extLst>
          </p:cNvPr>
          <p:cNvSpPr>
            <a:spLocks noGrp="1" noChangeArrowheads="1"/>
          </p:cNvSpPr>
          <p:nvPr>
            <p:ph type="sldNum" sz="quarter" idx="12"/>
          </p:nvPr>
        </p:nvSpPr>
        <p:spPr>
          <a:ln/>
        </p:spPr>
        <p:txBody>
          <a:bodyPr/>
          <a:lstStyle>
            <a:lvl1pPr>
              <a:defRPr/>
            </a:lvl1pPr>
          </a:lstStyle>
          <a:p>
            <a:pPr>
              <a:defRPr/>
            </a:pPr>
            <a:fld id="{F7AEA58A-3242-4287-BB8D-6407CB88E041}" type="slidenum">
              <a:rPr lang="hu-HU" altLang="hu-HU"/>
              <a:pPr>
                <a:defRPr/>
              </a:pPr>
              <a:t>‹#›</a:t>
            </a:fld>
            <a:endParaRPr lang="hu-HU" altLang="hu-HU"/>
          </a:p>
        </p:txBody>
      </p:sp>
    </p:spTree>
    <p:extLst>
      <p:ext uri="{BB962C8B-B14F-4D97-AF65-F5344CB8AC3E}">
        <p14:creationId xmlns:p14="http://schemas.microsoft.com/office/powerpoint/2010/main" val="217979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7813"/>
            <a:ext cx="2743200" cy="5853112"/>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7813"/>
            <a:ext cx="80264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F40A59EB-C806-49A3-A7E4-3EA4A7F286EA}"/>
              </a:ext>
            </a:extLst>
          </p:cNvPr>
          <p:cNvSpPr>
            <a:spLocks noGrp="1" noChangeArrowheads="1"/>
          </p:cNvSpPr>
          <p:nvPr>
            <p:ph type="dt" sz="half" idx="10"/>
          </p:nvPr>
        </p:nvSpPr>
        <p:spPr>
          <a:ln/>
        </p:spPr>
        <p:txBody>
          <a:bodyPr/>
          <a:lstStyle>
            <a:lvl1pPr>
              <a:defRPr/>
            </a:lvl1pPr>
          </a:lstStyle>
          <a:p>
            <a:pPr>
              <a:defRPr/>
            </a:pPr>
            <a:fld id="{B01D4F31-3F49-4A44-A2D0-E8F668F52AAF}" type="datetimeFigureOut">
              <a:rPr lang="hu-HU" altLang="hu-HU"/>
              <a:pPr>
                <a:defRPr/>
              </a:pPr>
              <a:t>2025. 03. 27.</a:t>
            </a:fld>
            <a:endParaRPr lang="hu-HU" altLang="hu-HU"/>
          </a:p>
        </p:txBody>
      </p:sp>
      <p:sp>
        <p:nvSpPr>
          <p:cNvPr id="5" name="Rectangle 5">
            <a:extLst>
              <a:ext uri="{FF2B5EF4-FFF2-40B4-BE49-F238E27FC236}">
                <a16:creationId xmlns:a16="http://schemas.microsoft.com/office/drawing/2014/main" id="{5B0BE1B3-CA58-4357-B9DD-F69F3EFA536A}"/>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2E061F68-3F9C-4DD5-8518-6475CEDBC80C}"/>
              </a:ext>
            </a:extLst>
          </p:cNvPr>
          <p:cNvSpPr>
            <a:spLocks noGrp="1" noChangeArrowheads="1"/>
          </p:cNvSpPr>
          <p:nvPr>
            <p:ph type="sldNum" sz="quarter" idx="12"/>
          </p:nvPr>
        </p:nvSpPr>
        <p:spPr>
          <a:ln/>
        </p:spPr>
        <p:txBody>
          <a:bodyPr/>
          <a:lstStyle>
            <a:lvl1pPr>
              <a:defRPr/>
            </a:lvl1pPr>
          </a:lstStyle>
          <a:p>
            <a:pPr>
              <a:defRPr/>
            </a:pPr>
            <a:fld id="{802CAA1C-A27D-4C99-9CCA-8D9838472506}" type="slidenum">
              <a:rPr lang="hu-HU" altLang="hu-HU"/>
              <a:pPr>
                <a:defRPr/>
              </a:pPr>
              <a:t>‹#›</a:t>
            </a:fld>
            <a:endParaRPr lang="hu-HU" altLang="hu-HU"/>
          </a:p>
        </p:txBody>
      </p:sp>
    </p:spTree>
    <p:extLst>
      <p:ext uri="{BB962C8B-B14F-4D97-AF65-F5344CB8AC3E}">
        <p14:creationId xmlns:p14="http://schemas.microsoft.com/office/powerpoint/2010/main" val="8614728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739C15B1-C4B4-8FAA-E7B4-0B11DCE882E0}"/>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46942C3B-1AD8-7DB9-D139-02D10D13226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a16="http://schemas.microsoft.com/office/drawing/2014/main" id="{A505FDEB-BCDA-E214-DCF6-C4F91021DFCE}"/>
              </a:ext>
            </a:extLst>
          </p:cNvPr>
          <p:cNvSpPr>
            <a:spLocks noGrp="1" noChangeArrowheads="1"/>
          </p:cNvSpPr>
          <p:nvPr>
            <p:ph type="sldNum" sz="quarter" idx="12"/>
          </p:nvPr>
        </p:nvSpPr>
        <p:spPr>
          <a:ln/>
        </p:spPr>
        <p:txBody>
          <a:bodyPr/>
          <a:lstStyle>
            <a:lvl1pPr>
              <a:defRPr/>
            </a:lvl1pPr>
          </a:lstStyle>
          <a:p>
            <a:pPr>
              <a:defRPr/>
            </a:pPr>
            <a:fld id="{BE651299-C991-4259-94D2-4AA280B4FAF3}" type="slidenum">
              <a:rPr lang="hu-HU" altLang="hu-HU"/>
              <a:pPr>
                <a:defRPr/>
              </a:pPr>
              <a:t>‹#›</a:t>
            </a:fld>
            <a:endParaRPr lang="hu-HU" altLang="hu-HU"/>
          </a:p>
        </p:txBody>
      </p:sp>
    </p:spTree>
    <p:extLst>
      <p:ext uri="{BB962C8B-B14F-4D97-AF65-F5344CB8AC3E}">
        <p14:creationId xmlns:p14="http://schemas.microsoft.com/office/powerpoint/2010/main" val="6454179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9B5F302-A562-8295-E01D-CDC8528966CF}"/>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id="{53F0993C-F5BE-9E0F-F496-E7E3DBC4391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6">
            <a:extLst>
              <a:ext uri="{FF2B5EF4-FFF2-40B4-BE49-F238E27FC236}">
                <a16:creationId xmlns:a16="http://schemas.microsoft.com/office/drawing/2014/main" id="{631E93EE-9EFE-6400-7E2F-14CCE1BABD5D}"/>
              </a:ext>
            </a:extLst>
          </p:cNvPr>
          <p:cNvSpPr>
            <a:spLocks noGrp="1" noChangeArrowheads="1"/>
          </p:cNvSpPr>
          <p:nvPr>
            <p:ph type="sldNum" sz="quarter" idx="12"/>
          </p:nvPr>
        </p:nvSpPr>
        <p:spPr>
          <a:ln/>
        </p:spPr>
        <p:txBody>
          <a:bodyPr/>
          <a:lstStyle>
            <a:lvl1pPr>
              <a:defRPr/>
            </a:lvl1pPr>
          </a:lstStyle>
          <a:p>
            <a:pPr>
              <a:defRPr/>
            </a:pPr>
            <a:fld id="{5E75BA30-22AD-431C-8E03-D42DAA161D85}" type="slidenum">
              <a:rPr lang="hu-HU" altLang="hu-HU"/>
              <a:pPr>
                <a:defRPr/>
              </a:pPr>
              <a:t>‹#›</a:t>
            </a:fld>
            <a:endParaRPr lang="hu-HU" altLang="hu-HU"/>
          </a:p>
        </p:txBody>
      </p:sp>
    </p:spTree>
    <p:extLst>
      <p:ext uri="{BB962C8B-B14F-4D97-AF65-F5344CB8AC3E}">
        <p14:creationId xmlns:p14="http://schemas.microsoft.com/office/powerpoint/2010/main" val="24935259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C61670D2-3EA6-C7DC-EE2F-37A05E979049}"/>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62038122-6536-9AF9-F0AA-27C1FB02789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1BAAE763-4895-0918-18E4-9C77B76BCC32}"/>
              </a:ext>
            </a:extLst>
          </p:cNvPr>
          <p:cNvSpPr>
            <a:spLocks noGrp="1" noChangeArrowheads="1"/>
          </p:cNvSpPr>
          <p:nvPr>
            <p:ph type="sldNum" sz="quarter" idx="12"/>
          </p:nvPr>
        </p:nvSpPr>
        <p:spPr>
          <a:ln/>
        </p:spPr>
        <p:txBody>
          <a:bodyPr/>
          <a:lstStyle>
            <a:lvl1pPr>
              <a:defRPr/>
            </a:lvl1pPr>
          </a:lstStyle>
          <a:p>
            <a:pPr>
              <a:defRPr/>
            </a:pPr>
            <a:fld id="{249F501D-70FE-4098-AE3D-D2CCF6E49E75}" type="slidenum">
              <a:rPr lang="hu-HU" altLang="hu-HU"/>
              <a:pPr>
                <a:defRPr/>
              </a:pPr>
              <a:t>‹#›</a:t>
            </a:fld>
            <a:endParaRPr lang="hu-HU" altLang="hu-HU"/>
          </a:p>
        </p:txBody>
      </p:sp>
    </p:spTree>
    <p:extLst>
      <p:ext uri="{BB962C8B-B14F-4D97-AF65-F5344CB8AC3E}">
        <p14:creationId xmlns:p14="http://schemas.microsoft.com/office/powerpoint/2010/main" val="6595766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9AF6B65C-AC0B-E89C-811F-861F2FC2C4CC}"/>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A1F6413C-2DF0-C572-7A3E-FE40F054063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9FEFAA70-728E-296E-4045-5F576B786B54}"/>
              </a:ext>
            </a:extLst>
          </p:cNvPr>
          <p:cNvSpPr>
            <a:spLocks noGrp="1" noChangeArrowheads="1"/>
          </p:cNvSpPr>
          <p:nvPr>
            <p:ph type="sldNum" sz="quarter" idx="12"/>
          </p:nvPr>
        </p:nvSpPr>
        <p:spPr>
          <a:ln/>
        </p:spPr>
        <p:txBody>
          <a:bodyPr/>
          <a:lstStyle>
            <a:lvl1pPr>
              <a:defRPr/>
            </a:lvl1pPr>
          </a:lstStyle>
          <a:p>
            <a:pPr>
              <a:defRPr/>
            </a:pPr>
            <a:fld id="{EA6D7BB5-4BD7-4A8A-B713-F27409166FC5}" type="slidenum">
              <a:rPr lang="hu-HU" altLang="hu-HU"/>
              <a:pPr>
                <a:defRPr/>
              </a:pPr>
              <a:t>‹#›</a:t>
            </a:fld>
            <a:endParaRPr lang="hu-HU" altLang="hu-HU"/>
          </a:p>
        </p:txBody>
      </p:sp>
    </p:spTree>
    <p:extLst>
      <p:ext uri="{BB962C8B-B14F-4D97-AF65-F5344CB8AC3E}">
        <p14:creationId xmlns:p14="http://schemas.microsoft.com/office/powerpoint/2010/main" val="38822053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B074CA68-C586-D807-9BBE-A410402B5FDE}"/>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53C100BC-9F3F-1ED5-123C-04D9A176D54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05823FB2-C0ED-DA69-E40D-3DB76C95E4D1}"/>
              </a:ext>
            </a:extLst>
          </p:cNvPr>
          <p:cNvSpPr>
            <a:spLocks noGrp="1" noChangeArrowheads="1"/>
          </p:cNvSpPr>
          <p:nvPr>
            <p:ph type="sldNum" sz="quarter" idx="12"/>
          </p:nvPr>
        </p:nvSpPr>
        <p:spPr>
          <a:ln/>
        </p:spPr>
        <p:txBody>
          <a:bodyPr/>
          <a:lstStyle>
            <a:lvl1pPr>
              <a:defRPr/>
            </a:lvl1pPr>
          </a:lstStyle>
          <a:p>
            <a:pPr>
              <a:defRPr/>
            </a:pPr>
            <a:fld id="{B0E81AC9-4E92-4851-8E1F-8B338411B590}" type="slidenum">
              <a:rPr lang="hu-HU" altLang="hu-HU"/>
              <a:pPr>
                <a:defRPr/>
              </a:pPr>
              <a:t>‹#›</a:t>
            </a:fld>
            <a:endParaRPr lang="hu-HU" altLang="hu-HU"/>
          </a:p>
        </p:txBody>
      </p:sp>
    </p:spTree>
    <p:extLst>
      <p:ext uri="{BB962C8B-B14F-4D97-AF65-F5344CB8AC3E}">
        <p14:creationId xmlns:p14="http://schemas.microsoft.com/office/powerpoint/2010/main" val="14726832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5C21F293-62F3-5D13-C20C-5ED8AC88CBB7}"/>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23CD7C38-7BC9-61D5-2DB7-5836F7E1551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B780B2F3-D7F0-D5BB-DB41-DF93F69916C6}"/>
              </a:ext>
            </a:extLst>
          </p:cNvPr>
          <p:cNvSpPr>
            <a:spLocks noGrp="1" noChangeArrowheads="1"/>
          </p:cNvSpPr>
          <p:nvPr>
            <p:ph type="sldNum" sz="quarter" idx="12"/>
          </p:nvPr>
        </p:nvSpPr>
        <p:spPr>
          <a:ln/>
        </p:spPr>
        <p:txBody>
          <a:bodyPr/>
          <a:lstStyle>
            <a:lvl1pPr>
              <a:defRPr/>
            </a:lvl1pPr>
          </a:lstStyle>
          <a:p>
            <a:pPr>
              <a:defRPr/>
            </a:pPr>
            <a:fld id="{B86D97BC-104F-4BE8-BE56-9E1A8938DA1A}" type="slidenum">
              <a:rPr lang="hu-HU" altLang="hu-HU"/>
              <a:pPr>
                <a:defRPr/>
              </a:pPr>
              <a:t>‹#›</a:t>
            </a:fld>
            <a:endParaRPr lang="hu-HU" altLang="hu-HU"/>
          </a:p>
        </p:txBody>
      </p:sp>
    </p:spTree>
    <p:extLst>
      <p:ext uri="{BB962C8B-B14F-4D97-AF65-F5344CB8AC3E}">
        <p14:creationId xmlns:p14="http://schemas.microsoft.com/office/powerpoint/2010/main" val="22420901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a:t>Mintacím szerkesztése</a:t>
            </a:r>
          </a:p>
        </p:txBody>
      </p:sp>
      <p:sp>
        <p:nvSpPr>
          <p:cNvPr id="3" name="Szöveg helye 2"/>
          <p:cNvSpPr>
            <a:spLocks noGrp="1"/>
          </p:cNvSpPr>
          <p:nvPr>
            <p:ph type="body" sz="half" idx="1"/>
          </p:nvPr>
        </p:nvSpPr>
        <p:spPr>
          <a:xfrm>
            <a:off x="609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D0E37297-BDDC-87C4-708D-E404CCF60CFC}"/>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353E17FA-609B-0869-2405-E1CB338A267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0FF17923-6F80-56FB-F384-B2158957D381}"/>
              </a:ext>
            </a:extLst>
          </p:cNvPr>
          <p:cNvSpPr>
            <a:spLocks noGrp="1" noChangeArrowheads="1"/>
          </p:cNvSpPr>
          <p:nvPr>
            <p:ph type="sldNum" sz="quarter" idx="12"/>
          </p:nvPr>
        </p:nvSpPr>
        <p:spPr>
          <a:ln/>
        </p:spPr>
        <p:txBody>
          <a:bodyPr/>
          <a:lstStyle>
            <a:lvl1pPr>
              <a:defRPr/>
            </a:lvl1pPr>
          </a:lstStyle>
          <a:p>
            <a:pPr>
              <a:defRPr/>
            </a:pPr>
            <a:fld id="{2FDA7DB7-2215-462A-A913-E09430E0D9E7}" type="slidenum">
              <a:rPr lang="hu-HU" altLang="hu-HU"/>
              <a:pPr>
                <a:defRPr/>
              </a:pPr>
              <a:t>‹#›</a:t>
            </a:fld>
            <a:endParaRPr lang="hu-HU" altLang="hu-HU"/>
          </a:p>
        </p:txBody>
      </p:sp>
    </p:spTree>
    <p:extLst>
      <p:ext uri="{BB962C8B-B14F-4D97-AF65-F5344CB8AC3E}">
        <p14:creationId xmlns:p14="http://schemas.microsoft.com/office/powerpoint/2010/main" val="21365348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reserve="1">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a:t>Mintacím szerkesztése</a:t>
            </a:r>
          </a:p>
        </p:txBody>
      </p:sp>
      <p:sp>
        <p:nvSpPr>
          <p:cNvPr id="3" name="Szöveg helye 2"/>
          <p:cNvSpPr>
            <a:spLocks noGrp="1"/>
          </p:cNvSpPr>
          <p:nvPr>
            <p:ph type="body" sz="half" idx="1"/>
          </p:nvPr>
        </p:nvSpPr>
        <p:spPr>
          <a:xfrm>
            <a:off x="609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6197600" y="1600200"/>
            <a:ext cx="5384800" cy="21859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6197600" y="3938589"/>
            <a:ext cx="5384800" cy="21875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Rectangle 4">
            <a:extLst>
              <a:ext uri="{FF2B5EF4-FFF2-40B4-BE49-F238E27FC236}">
                <a16:creationId xmlns:a16="http://schemas.microsoft.com/office/drawing/2014/main" id="{2180456A-7AF2-C181-C34D-3B6207AC4572}"/>
              </a:ext>
            </a:extLst>
          </p:cNvPr>
          <p:cNvSpPr>
            <a:spLocks noGrp="1" noChangeArrowheads="1"/>
          </p:cNvSpPr>
          <p:nvPr>
            <p:ph type="dt" sz="half" idx="10"/>
          </p:nvPr>
        </p:nvSpPr>
        <p:spPr>
          <a:ln/>
        </p:spPr>
        <p:txBody>
          <a:bodyPr/>
          <a:lstStyle>
            <a:lvl1pPr>
              <a:defRPr/>
            </a:lvl1pPr>
          </a:lstStyle>
          <a:p>
            <a:pPr>
              <a:defRPr/>
            </a:pPr>
            <a:endParaRPr lang="hu-HU"/>
          </a:p>
        </p:txBody>
      </p:sp>
      <p:sp>
        <p:nvSpPr>
          <p:cNvPr id="7" name="Rectangle 5">
            <a:extLst>
              <a:ext uri="{FF2B5EF4-FFF2-40B4-BE49-F238E27FC236}">
                <a16:creationId xmlns:a16="http://schemas.microsoft.com/office/drawing/2014/main" id="{939A379A-4597-95AF-8CA7-5696D8407F0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8" name="Rectangle 6">
            <a:extLst>
              <a:ext uri="{FF2B5EF4-FFF2-40B4-BE49-F238E27FC236}">
                <a16:creationId xmlns:a16="http://schemas.microsoft.com/office/drawing/2014/main" id="{EDFBD15C-6D01-E35F-BD6D-0503214EC377}"/>
              </a:ext>
            </a:extLst>
          </p:cNvPr>
          <p:cNvSpPr>
            <a:spLocks noGrp="1" noChangeArrowheads="1"/>
          </p:cNvSpPr>
          <p:nvPr>
            <p:ph type="sldNum" sz="quarter" idx="12"/>
          </p:nvPr>
        </p:nvSpPr>
        <p:spPr>
          <a:ln/>
        </p:spPr>
        <p:txBody>
          <a:bodyPr/>
          <a:lstStyle>
            <a:lvl1pPr>
              <a:defRPr/>
            </a:lvl1pPr>
          </a:lstStyle>
          <a:p>
            <a:pPr>
              <a:defRPr/>
            </a:pPr>
            <a:fld id="{35523817-4DEB-4452-86C5-FC57FD412349}" type="slidenum">
              <a:rPr lang="hu-HU" altLang="hu-HU"/>
              <a:pPr>
                <a:defRPr/>
              </a:pPr>
              <a:t>‹#›</a:t>
            </a:fld>
            <a:endParaRPr lang="hu-HU" altLang="hu-HU"/>
          </a:p>
        </p:txBody>
      </p:sp>
    </p:spTree>
    <p:extLst>
      <p:ext uri="{BB962C8B-B14F-4D97-AF65-F5344CB8AC3E}">
        <p14:creationId xmlns:p14="http://schemas.microsoft.com/office/powerpoint/2010/main" val="116058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ím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CA5DF4B8-AEF4-6250-A472-691740283959}"/>
              </a:ext>
            </a:extLst>
          </p:cNvPr>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Egyenes összekötő 2">
            <a:extLst>
              <a:ext uri="{FF2B5EF4-FFF2-40B4-BE49-F238E27FC236}">
                <a16:creationId xmlns:a16="http://schemas.microsoft.com/office/drawing/2014/main" id="{828BAD60-8688-54E6-86AE-E7F32881AE1A}"/>
              </a:ext>
            </a:extLst>
          </p:cNvPr>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12" name="Cím 11"/>
          <p:cNvSpPr>
            <a:spLocks noGrp="1"/>
          </p:cNvSpPr>
          <p:nvPr>
            <p:ph type="ctrTitle"/>
          </p:nvPr>
        </p:nvSpPr>
        <p:spPr>
          <a:xfrm>
            <a:off x="4489157" y="533400"/>
            <a:ext cx="6807200" cy="2868168"/>
          </a:xfrm>
        </p:spPr>
        <p:txBody>
          <a:bodyPr>
            <a:noAutofit/>
          </a:bodyPr>
          <a:lstStyle>
            <a:lvl1pPr algn="r">
              <a:defRPr sz="4200" b="1"/>
            </a:lvl1pPr>
            <a:extLst/>
          </a:lstStyle>
          <a:p>
            <a:r>
              <a:rPr lang="hu-HU"/>
              <a:t>Mintacím szerkesztése</a:t>
            </a:r>
            <a:endParaRPr lang="en-US"/>
          </a:p>
        </p:txBody>
      </p:sp>
      <p:sp>
        <p:nvSpPr>
          <p:cNvPr id="25" name="Alcím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hu-HU"/>
              <a:t>Alcím mintájának szerkesztése</a:t>
            </a:r>
            <a:endParaRPr lang="en-US"/>
          </a:p>
        </p:txBody>
      </p:sp>
      <p:sp>
        <p:nvSpPr>
          <p:cNvPr id="4" name="Dátum helye 30">
            <a:extLst>
              <a:ext uri="{FF2B5EF4-FFF2-40B4-BE49-F238E27FC236}">
                <a16:creationId xmlns:a16="http://schemas.microsoft.com/office/drawing/2014/main" id="{7A8468E9-E559-AEBB-A345-48BCC12956D2}"/>
              </a:ext>
            </a:extLst>
          </p:cNvPr>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D98B2D85-0AE2-4BB4-A6CF-03D5ABB94B85}" type="datetimeFigureOut">
              <a:rPr lang="hu-HU"/>
              <a:pPr>
                <a:defRPr/>
              </a:pPr>
              <a:t>2025. 03. 27.</a:t>
            </a:fld>
            <a:endParaRPr lang="hu-HU"/>
          </a:p>
        </p:txBody>
      </p:sp>
      <p:sp>
        <p:nvSpPr>
          <p:cNvPr id="5" name="Élőláb helye 17">
            <a:extLst>
              <a:ext uri="{FF2B5EF4-FFF2-40B4-BE49-F238E27FC236}">
                <a16:creationId xmlns:a16="http://schemas.microsoft.com/office/drawing/2014/main" id="{FD70DD2B-50C0-F180-E5D6-14D531A9AE61}"/>
              </a:ext>
            </a:extLst>
          </p:cNvPr>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hu-HU"/>
          </a:p>
        </p:txBody>
      </p:sp>
      <p:sp>
        <p:nvSpPr>
          <p:cNvPr id="6" name="Dia számának helye 28">
            <a:extLst>
              <a:ext uri="{FF2B5EF4-FFF2-40B4-BE49-F238E27FC236}">
                <a16:creationId xmlns:a16="http://schemas.microsoft.com/office/drawing/2014/main" id="{AFEE58DC-A0D3-050C-8AD1-C35E2B456859}"/>
              </a:ext>
            </a:extLst>
          </p:cNvPr>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E90B9FD2-BFEA-435C-85E5-85AF404CCF74}" type="slidenum">
              <a:rPr lang="hu-HU" altLang="hu-HU"/>
              <a:pPr>
                <a:defRPr/>
              </a:pPr>
              <a:t>‹#›</a:t>
            </a:fld>
            <a:endParaRPr lang="hu-HU" altLang="hu-HU"/>
          </a:p>
        </p:txBody>
      </p:sp>
    </p:spTree>
    <p:extLst>
      <p:ext uri="{BB962C8B-B14F-4D97-AF65-F5344CB8AC3E}">
        <p14:creationId xmlns:p14="http://schemas.microsoft.com/office/powerpoint/2010/main" val="16601661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26">
            <a:extLst>
              <a:ext uri="{FF2B5EF4-FFF2-40B4-BE49-F238E27FC236}">
                <a16:creationId xmlns:a16="http://schemas.microsoft.com/office/drawing/2014/main" id="{018A8775-6821-1BEF-D185-E1457E000746}"/>
              </a:ext>
            </a:extLst>
          </p:cNvPr>
          <p:cNvSpPr>
            <a:spLocks noGrp="1"/>
          </p:cNvSpPr>
          <p:nvPr>
            <p:ph type="dt" sz="half" idx="10"/>
          </p:nvPr>
        </p:nvSpPr>
        <p:spPr/>
        <p:txBody>
          <a:bodyPr/>
          <a:lstStyle>
            <a:lvl1pPr>
              <a:defRPr/>
            </a:lvl1pPr>
          </a:lstStyle>
          <a:p>
            <a:pPr>
              <a:defRPr/>
            </a:pPr>
            <a:fld id="{23C02C78-19FF-475B-950B-F4F51839E341}" type="datetimeFigureOut">
              <a:rPr lang="hu-HU"/>
              <a:pPr>
                <a:defRPr/>
              </a:pPr>
              <a:t>2025. 03. 27.</a:t>
            </a:fld>
            <a:endParaRPr lang="hu-HU"/>
          </a:p>
        </p:txBody>
      </p:sp>
      <p:sp>
        <p:nvSpPr>
          <p:cNvPr id="5" name="Élőláb helye 3">
            <a:extLst>
              <a:ext uri="{FF2B5EF4-FFF2-40B4-BE49-F238E27FC236}">
                <a16:creationId xmlns:a16="http://schemas.microsoft.com/office/drawing/2014/main" id="{6271BB61-EB4C-10B2-8806-76E2136285F9}"/>
              </a:ext>
            </a:extLst>
          </p:cNvPr>
          <p:cNvSpPr>
            <a:spLocks noGrp="1"/>
          </p:cNvSpPr>
          <p:nvPr>
            <p:ph type="ftr" sz="quarter" idx="11"/>
          </p:nvPr>
        </p:nvSpPr>
        <p:spPr/>
        <p:txBody>
          <a:bodyPr/>
          <a:lstStyle>
            <a:lvl1pPr>
              <a:defRPr/>
            </a:lvl1pPr>
          </a:lstStyle>
          <a:p>
            <a:pPr>
              <a:defRPr/>
            </a:pPr>
            <a:endParaRPr lang="hu-HU"/>
          </a:p>
        </p:txBody>
      </p:sp>
      <p:sp>
        <p:nvSpPr>
          <p:cNvPr id="6" name="Dia számának helye 15">
            <a:extLst>
              <a:ext uri="{FF2B5EF4-FFF2-40B4-BE49-F238E27FC236}">
                <a16:creationId xmlns:a16="http://schemas.microsoft.com/office/drawing/2014/main" id="{D320BB62-8C4C-0AFB-B3CE-593FF0149A13}"/>
              </a:ext>
            </a:extLst>
          </p:cNvPr>
          <p:cNvSpPr>
            <a:spLocks noGrp="1"/>
          </p:cNvSpPr>
          <p:nvPr>
            <p:ph type="sldNum" sz="quarter" idx="12"/>
          </p:nvPr>
        </p:nvSpPr>
        <p:spPr/>
        <p:txBody>
          <a:bodyPr/>
          <a:lstStyle>
            <a:lvl1pPr>
              <a:defRPr/>
            </a:lvl1pPr>
          </a:lstStyle>
          <a:p>
            <a:pPr>
              <a:defRPr/>
            </a:pPr>
            <a:fld id="{428773DF-B254-4924-9597-2F0FC534BA65}" type="slidenum">
              <a:rPr lang="hu-HU" altLang="hu-HU"/>
              <a:pPr>
                <a:defRPr/>
              </a:pPr>
              <a:t>‹#›</a:t>
            </a:fld>
            <a:endParaRPr lang="hu-HU" altLang="hu-HU"/>
          </a:p>
        </p:txBody>
      </p:sp>
    </p:spTree>
    <p:extLst>
      <p:ext uri="{BB962C8B-B14F-4D97-AF65-F5344CB8AC3E}">
        <p14:creationId xmlns:p14="http://schemas.microsoft.com/office/powerpoint/2010/main" val="1547400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422400" y="2821838"/>
            <a:ext cx="8340651" cy="1362075"/>
          </a:xfrm>
        </p:spPr>
        <p:txBody>
          <a:bodyPr anchor="t"/>
          <a:lstStyle>
            <a:lvl1pPr algn="r">
              <a:buNone/>
              <a:defRPr sz="4200" b="1" cap="all"/>
            </a:lvl1pPr>
            <a:extLst/>
          </a:lstStyle>
          <a:p>
            <a:r>
              <a:rPr lang="hu-HU"/>
              <a:t>Mintacím szerkesztése</a:t>
            </a:r>
            <a:endParaRPr lang="en-US"/>
          </a:p>
        </p:txBody>
      </p:sp>
      <p:sp>
        <p:nvSpPr>
          <p:cNvPr id="3" name="Szöveg helye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hu-HU"/>
              <a:t>Mintaszöveg szerkesztése</a:t>
            </a:r>
          </a:p>
        </p:txBody>
      </p:sp>
      <p:sp>
        <p:nvSpPr>
          <p:cNvPr id="4" name="Dátum helye 3">
            <a:extLst>
              <a:ext uri="{FF2B5EF4-FFF2-40B4-BE49-F238E27FC236}">
                <a16:creationId xmlns:a16="http://schemas.microsoft.com/office/drawing/2014/main" id="{6E7AE3C9-4FAC-8A9F-6DBE-345D319E8DFC}"/>
              </a:ext>
            </a:extLst>
          </p:cNvPr>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67C4A841-63E9-4C87-9EA5-EF5B7462E03A}" type="datetimeFigureOut">
              <a:rPr lang="hu-HU"/>
              <a:pPr>
                <a:defRPr/>
              </a:pPr>
              <a:t>2025. 03. 27.</a:t>
            </a:fld>
            <a:endParaRPr lang="hu-HU"/>
          </a:p>
        </p:txBody>
      </p:sp>
      <p:sp>
        <p:nvSpPr>
          <p:cNvPr id="5" name="Élőláb helye 4">
            <a:extLst>
              <a:ext uri="{FF2B5EF4-FFF2-40B4-BE49-F238E27FC236}">
                <a16:creationId xmlns:a16="http://schemas.microsoft.com/office/drawing/2014/main" id="{2C7654AA-F2D5-CE42-5488-26BD60566C7C}"/>
              </a:ext>
            </a:extLst>
          </p:cNvPr>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hu-HU"/>
          </a:p>
        </p:txBody>
      </p:sp>
      <p:sp>
        <p:nvSpPr>
          <p:cNvPr id="6" name="Dia számának helye 5">
            <a:extLst>
              <a:ext uri="{FF2B5EF4-FFF2-40B4-BE49-F238E27FC236}">
                <a16:creationId xmlns:a16="http://schemas.microsoft.com/office/drawing/2014/main" id="{0AEE2A70-B0AF-C3F4-45B4-A689290F99CA}"/>
              </a:ext>
            </a:extLst>
          </p:cNvPr>
          <p:cNvSpPr>
            <a:spLocks noGrp="1"/>
          </p:cNvSpPr>
          <p:nvPr>
            <p:ph type="sldNum" sz="quarter" idx="12"/>
          </p:nvPr>
        </p:nvSpPr>
        <p:spPr>
          <a:xfrm>
            <a:off x="8978901" y="6554788"/>
            <a:ext cx="783167" cy="228600"/>
          </a:xfrm>
        </p:spPr>
        <p:txBody>
          <a:bodyPr/>
          <a:lstStyle>
            <a:lvl1pPr>
              <a:defRPr smtClean="0"/>
            </a:lvl1pPr>
          </a:lstStyle>
          <a:p>
            <a:pPr>
              <a:defRPr/>
            </a:pPr>
            <a:fld id="{3462384E-5F68-486D-A7AC-F8336C960DB1}" type="slidenum">
              <a:rPr lang="hu-HU" altLang="hu-HU"/>
              <a:pPr>
                <a:defRPr/>
              </a:pPr>
              <a:t>‹#›</a:t>
            </a:fld>
            <a:endParaRPr lang="hu-HU" altLang="hu-HU"/>
          </a:p>
        </p:txBody>
      </p:sp>
    </p:spTree>
    <p:extLst>
      <p:ext uri="{BB962C8B-B14F-4D97-AF65-F5344CB8AC3E}">
        <p14:creationId xmlns:p14="http://schemas.microsoft.com/office/powerpoint/2010/main" val="206136632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09600" y="320040"/>
            <a:ext cx="9656064" cy="1143000"/>
          </a:xfrm>
        </p:spPr>
        <p:txBody>
          <a:bodyPr/>
          <a:lstStyle/>
          <a:p>
            <a:r>
              <a:rPr lang="hu-HU"/>
              <a:t>Mintacím szerkesztése</a:t>
            </a:r>
            <a:endParaRPr lang="en-US"/>
          </a:p>
        </p:txBody>
      </p:sp>
      <p:sp>
        <p:nvSpPr>
          <p:cNvPr id="3" name="Tartalom helye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26">
            <a:extLst>
              <a:ext uri="{FF2B5EF4-FFF2-40B4-BE49-F238E27FC236}">
                <a16:creationId xmlns:a16="http://schemas.microsoft.com/office/drawing/2014/main" id="{3B098581-59E8-D9C7-FA01-DA40D6AC35E4}"/>
              </a:ext>
            </a:extLst>
          </p:cNvPr>
          <p:cNvSpPr>
            <a:spLocks noGrp="1"/>
          </p:cNvSpPr>
          <p:nvPr>
            <p:ph type="dt" sz="half" idx="10"/>
          </p:nvPr>
        </p:nvSpPr>
        <p:spPr/>
        <p:txBody>
          <a:bodyPr/>
          <a:lstStyle>
            <a:lvl1pPr>
              <a:defRPr/>
            </a:lvl1pPr>
          </a:lstStyle>
          <a:p>
            <a:pPr>
              <a:defRPr/>
            </a:pPr>
            <a:fld id="{5AC7C769-FCA0-4FF0-AEF6-C706D21FC9E1}" type="datetimeFigureOut">
              <a:rPr lang="hu-HU"/>
              <a:pPr>
                <a:defRPr/>
              </a:pPr>
              <a:t>2025. 03. 27.</a:t>
            </a:fld>
            <a:endParaRPr lang="hu-HU"/>
          </a:p>
        </p:txBody>
      </p:sp>
      <p:sp>
        <p:nvSpPr>
          <p:cNvPr id="6" name="Élőláb helye 3">
            <a:extLst>
              <a:ext uri="{FF2B5EF4-FFF2-40B4-BE49-F238E27FC236}">
                <a16:creationId xmlns:a16="http://schemas.microsoft.com/office/drawing/2014/main" id="{11612972-D89E-D800-C725-C6915EFA19F0}"/>
              </a:ext>
            </a:extLst>
          </p:cNvPr>
          <p:cNvSpPr>
            <a:spLocks noGrp="1"/>
          </p:cNvSpPr>
          <p:nvPr>
            <p:ph type="ftr" sz="quarter" idx="11"/>
          </p:nvPr>
        </p:nvSpPr>
        <p:spPr/>
        <p:txBody>
          <a:bodyPr/>
          <a:lstStyle>
            <a:lvl1pPr>
              <a:defRPr/>
            </a:lvl1pPr>
          </a:lstStyle>
          <a:p>
            <a:pPr>
              <a:defRPr/>
            </a:pPr>
            <a:endParaRPr lang="hu-HU"/>
          </a:p>
        </p:txBody>
      </p:sp>
      <p:sp>
        <p:nvSpPr>
          <p:cNvPr id="7" name="Dia számának helye 15">
            <a:extLst>
              <a:ext uri="{FF2B5EF4-FFF2-40B4-BE49-F238E27FC236}">
                <a16:creationId xmlns:a16="http://schemas.microsoft.com/office/drawing/2014/main" id="{B5441D13-CD2F-D71F-50B3-E0CF24884F56}"/>
              </a:ext>
            </a:extLst>
          </p:cNvPr>
          <p:cNvSpPr>
            <a:spLocks noGrp="1"/>
          </p:cNvSpPr>
          <p:nvPr>
            <p:ph type="sldNum" sz="quarter" idx="12"/>
          </p:nvPr>
        </p:nvSpPr>
        <p:spPr/>
        <p:txBody>
          <a:bodyPr/>
          <a:lstStyle>
            <a:lvl1pPr>
              <a:defRPr/>
            </a:lvl1pPr>
          </a:lstStyle>
          <a:p>
            <a:pPr>
              <a:defRPr/>
            </a:pPr>
            <a:fld id="{A62CCB45-955E-4CF6-9029-E1004E33B0E8}" type="slidenum">
              <a:rPr lang="hu-HU" altLang="hu-HU"/>
              <a:pPr>
                <a:defRPr/>
              </a:pPr>
              <a:t>‹#›</a:t>
            </a:fld>
            <a:endParaRPr lang="hu-HU" altLang="hu-HU"/>
          </a:p>
        </p:txBody>
      </p:sp>
    </p:spTree>
    <p:extLst>
      <p:ext uri="{BB962C8B-B14F-4D97-AF65-F5344CB8AC3E}">
        <p14:creationId xmlns:p14="http://schemas.microsoft.com/office/powerpoint/2010/main" val="1278791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320040"/>
            <a:ext cx="9656064" cy="1143000"/>
          </a:xfrm>
        </p:spPr>
        <p:txBody>
          <a:bodyPr/>
          <a:lstStyle>
            <a:lvl1pPr>
              <a:defRPr/>
            </a:lvl1pPr>
            <a:extLst/>
          </a:lstStyle>
          <a:p>
            <a:r>
              <a:rPr lang="hu-HU"/>
              <a:t>Mintacím szerkesztése</a:t>
            </a:r>
            <a:endParaRPr lang="en-US"/>
          </a:p>
        </p:txBody>
      </p:sp>
      <p:sp>
        <p:nvSpPr>
          <p:cNvPr id="3" name="Szöveg helye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hu-HU"/>
              <a:t>Mintaszöveg szerkesztése</a:t>
            </a:r>
          </a:p>
        </p:txBody>
      </p:sp>
      <p:sp>
        <p:nvSpPr>
          <p:cNvPr id="4" name="Szöveg helye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hu-HU"/>
              <a:t>Mintaszöveg szerkesztése</a:t>
            </a:r>
          </a:p>
        </p:txBody>
      </p:sp>
      <p:sp>
        <p:nvSpPr>
          <p:cNvPr id="5" name="Tartalom helye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Tartalom helye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26">
            <a:extLst>
              <a:ext uri="{FF2B5EF4-FFF2-40B4-BE49-F238E27FC236}">
                <a16:creationId xmlns:a16="http://schemas.microsoft.com/office/drawing/2014/main" id="{9871AB57-92A6-A8F5-262C-9751BCA31DFF}"/>
              </a:ext>
            </a:extLst>
          </p:cNvPr>
          <p:cNvSpPr>
            <a:spLocks noGrp="1"/>
          </p:cNvSpPr>
          <p:nvPr>
            <p:ph type="dt" sz="half" idx="10"/>
          </p:nvPr>
        </p:nvSpPr>
        <p:spPr/>
        <p:txBody>
          <a:bodyPr/>
          <a:lstStyle>
            <a:lvl1pPr>
              <a:defRPr/>
            </a:lvl1pPr>
          </a:lstStyle>
          <a:p>
            <a:pPr>
              <a:defRPr/>
            </a:pPr>
            <a:fld id="{16EFCC4E-255C-488B-B722-E8A06919CE7A}" type="datetimeFigureOut">
              <a:rPr lang="hu-HU"/>
              <a:pPr>
                <a:defRPr/>
              </a:pPr>
              <a:t>2025. 03. 27.</a:t>
            </a:fld>
            <a:endParaRPr lang="hu-HU"/>
          </a:p>
        </p:txBody>
      </p:sp>
      <p:sp>
        <p:nvSpPr>
          <p:cNvPr id="8" name="Élőláb helye 3">
            <a:extLst>
              <a:ext uri="{FF2B5EF4-FFF2-40B4-BE49-F238E27FC236}">
                <a16:creationId xmlns:a16="http://schemas.microsoft.com/office/drawing/2014/main" id="{667EA18E-5940-2C66-4C12-40E59590BE4E}"/>
              </a:ext>
            </a:extLst>
          </p:cNvPr>
          <p:cNvSpPr>
            <a:spLocks noGrp="1"/>
          </p:cNvSpPr>
          <p:nvPr>
            <p:ph type="ftr" sz="quarter" idx="11"/>
          </p:nvPr>
        </p:nvSpPr>
        <p:spPr/>
        <p:txBody>
          <a:bodyPr/>
          <a:lstStyle>
            <a:lvl1pPr>
              <a:defRPr/>
            </a:lvl1pPr>
          </a:lstStyle>
          <a:p>
            <a:pPr>
              <a:defRPr/>
            </a:pPr>
            <a:endParaRPr lang="hu-HU"/>
          </a:p>
        </p:txBody>
      </p:sp>
      <p:sp>
        <p:nvSpPr>
          <p:cNvPr id="9" name="Dia számának helye 15">
            <a:extLst>
              <a:ext uri="{FF2B5EF4-FFF2-40B4-BE49-F238E27FC236}">
                <a16:creationId xmlns:a16="http://schemas.microsoft.com/office/drawing/2014/main" id="{2620D31E-B719-8DE3-F204-55CFD7B3F517}"/>
              </a:ext>
            </a:extLst>
          </p:cNvPr>
          <p:cNvSpPr>
            <a:spLocks noGrp="1"/>
          </p:cNvSpPr>
          <p:nvPr>
            <p:ph type="sldNum" sz="quarter" idx="12"/>
          </p:nvPr>
        </p:nvSpPr>
        <p:spPr/>
        <p:txBody>
          <a:bodyPr/>
          <a:lstStyle>
            <a:lvl1pPr>
              <a:defRPr/>
            </a:lvl1pPr>
          </a:lstStyle>
          <a:p>
            <a:pPr>
              <a:defRPr/>
            </a:pPr>
            <a:fld id="{BBCBE252-9EBF-4EFC-8BE5-8376EEFA8D3C}" type="slidenum">
              <a:rPr lang="hu-HU" altLang="hu-HU"/>
              <a:pPr>
                <a:defRPr/>
              </a:pPr>
              <a:t>‹#›</a:t>
            </a:fld>
            <a:endParaRPr lang="hu-HU" altLang="hu-HU"/>
          </a:p>
        </p:txBody>
      </p:sp>
    </p:spTree>
    <p:extLst>
      <p:ext uri="{BB962C8B-B14F-4D97-AF65-F5344CB8AC3E}">
        <p14:creationId xmlns:p14="http://schemas.microsoft.com/office/powerpoint/2010/main" val="4257501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609600" y="320040"/>
            <a:ext cx="9656064" cy="1143000"/>
          </a:xfrm>
        </p:spPr>
        <p:txBody>
          <a:bodyPr/>
          <a:lstStyle/>
          <a:p>
            <a:r>
              <a:rPr lang="hu-HU"/>
              <a:t>Mintacím szerkesztése</a:t>
            </a:r>
            <a:endParaRPr lang="en-US"/>
          </a:p>
        </p:txBody>
      </p:sp>
      <p:sp>
        <p:nvSpPr>
          <p:cNvPr id="3" name="Dátum helye 26">
            <a:extLst>
              <a:ext uri="{FF2B5EF4-FFF2-40B4-BE49-F238E27FC236}">
                <a16:creationId xmlns:a16="http://schemas.microsoft.com/office/drawing/2014/main" id="{778C8B35-EFFC-144F-8441-1618A7C5B251}"/>
              </a:ext>
            </a:extLst>
          </p:cNvPr>
          <p:cNvSpPr>
            <a:spLocks noGrp="1"/>
          </p:cNvSpPr>
          <p:nvPr>
            <p:ph type="dt" sz="half" idx="10"/>
          </p:nvPr>
        </p:nvSpPr>
        <p:spPr/>
        <p:txBody>
          <a:bodyPr/>
          <a:lstStyle>
            <a:lvl1pPr>
              <a:defRPr/>
            </a:lvl1pPr>
          </a:lstStyle>
          <a:p>
            <a:pPr>
              <a:defRPr/>
            </a:pPr>
            <a:fld id="{92B815BD-B10D-4215-A2BE-D4F45DD2FACB}" type="datetimeFigureOut">
              <a:rPr lang="hu-HU"/>
              <a:pPr>
                <a:defRPr/>
              </a:pPr>
              <a:t>2025. 03. 27.</a:t>
            </a:fld>
            <a:endParaRPr lang="hu-HU"/>
          </a:p>
        </p:txBody>
      </p:sp>
      <p:sp>
        <p:nvSpPr>
          <p:cNvPr id="4" name="Élőláb helye 3">
            <a:extLst>
              <a:ext uri="{FF2B5EF4-FFF2-40B4-BE49-F238E27FC236}">
                <a16:creationId xmlns:a16="http://schemas.microsoft.com/office/drawing/2014/main" id="{D3DA7257-260E-625F-1C1C-E76F90DD440B}"/>
              </a:ext>
            </a:extLst>
          </p:cNvPr>
          <p:cNvSpPr>
            <a:spLocks noGrp="1"/>
          </p:cNvSpPr>
          <p:nvPr>
            <p:ph type="ftr" sz="quarter" idx="11"/>
          </p:nvPr>
        </p:nvSpPr>
        <p:spPr/>
        <p:txBody>
          <a:bodyPr/>
          <a:lstStyle>
            <a:lvl1pPr>
              <a:defRPr/>
            </a:lvl1pPr>
          </a:lstStyle>
          <a:p>
            <a:pPr>
              <a:defRPr/>
            </a:pPr>
            <a:endParaRPr lang="hu-HU"/>
          </a:p>
        </p:txBody>
      </p:sp>
      <p:sp>
        <p:nvSpPr>
          <p:cNvPr id="5" name="Dia számának helye 15">
            <a:extLst>
              <a:ext uri="{FF2B5EF4-FFF2-40B4-BE49-F238E27FC236}">
                <a16:creationId xmlns:a16="http://schemas.microsoft.com/office/drawing/2014/main" id="{B51CAE54-EE33-6045-BE65-7B25C8B78F2E}"/>
              </a:ext>
            </a:extLst>
          </p:cNvPr>
          <p:cNvSpPr>
            <a:spLocks noGrp="1"/>
          </p:cNvSpPr>
          <p:nvPr>
            <p:ph type="sldNum" sz="quarter" idx="12"/>
          </p:nvPr>
        </p:nvSpPr>
        <p:spPr/>
        <p:txBody>
          <a:bodyPr/>
          <a:lstStyle>
            <a:lvl1pPr>
              <a:defRPr/>
            </a:lvl1pPr>
          </a:lstStyle>
          <a:p>
            <a:pPr>
              <a:defRPr/>
            </a:pPr>
            <a:fld id="{36EF8D73-DC1C-4708-9D2A-E6445DA65338}" type="slidenum">
              <a:rPr lang="hu-HU" altLang="hu-HU"/>
              <a:pPr>
                <a:defRPr/>
              </a:pPr>
              <a:t>‹#›</a:t>
            </a:fld>
            <a:endParaRPr lang="hu-HU" altLang="hu-HU"/>
          </a:p>
        </p:txBody>
      </p:sp>
    </p:spTree>
    <p:extLst>
      <p:ext uri="{BB962C8B-B14F-4D97-AF65-F5344CB8AC3E}">
        <p14:creationId xmlns:p14="http://schemas.microsoft.com/office/powerpoint/2010/main" val="201458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26">
            <a:extLst>
              <a:ext uri="{FF2B5EF4-FFF2-40B4-BE49-F238E27FC236}">
                <a16:creationId xmlns:a16="http://schemas.microsoft.com/office/drawing/2014/main" id="{EC93EFE5-7D0A-BB3E-5F3A-F87C77758A17}"/>
              </a:ext>
            </a:extLst>
          </p:cNvPr>
          <p:cNvSpPr>
            <a:spLocks noGrp="1"/>
          </p:cNvSpPr>
          <p:nvPr>
            <p:ph type="dt" sz="half" idx="10"/>
          </p:nvPr>
        </p:nvSpPr>
        <p:spPr/>
        <p:txBody>
          <a:bodyPr/>
          <a:lstStyle>
            <a:lvl1pPr>
              <a:defRPr/>
            </a:lvl1pPr>
          </a:lstStyle>
          <a:p>
            <a:pPr>
              <a:defRPr/>
            </a:pPr>
            <a:fld id="{A0C1A47E-E50B-478F-B013-918AF22DDF7E}" type="datetimeFigureOut">
              <a:rPr lang="hu-HU"/>
              <a:pPr>
                <a:defRPr/>
              </a:pPr>
              <a:t>2025. 03. 27.</a:t>
            </a:fld>
            <a:endParaRPr lang="hu-HU"/>
          </a:p>
        </p:txBody>
      </p:sp>
      <p:sp>
        <p:nvSpPr>
          <p:cNvPr id="3" name="Élőláb helye 3">
            <a:extLst>
              <a:ext uri="{FF2B5EF4-FFF2-40B4-BE49-F238E27FC236}">
                <a16:creationId xmlns:a16="http://schemas.microsoft.com/office/drawing/2014/main" id="{A13D1FB3-B8D8-6029-7493-5881C158BB62}"/>
              </a:ext>
            </a:extLst>
          </p:cNvPr>
          <p:cNvSpPr>
            <a:spLocks noGrp="1"/>
          </p:cNvSpPr>
          <p:nvPr>
            <p:ph type="ftr" sz="quarter" idx="11"/>
          </p:nvPr>
        </p:nvSpPr>
        <p:spPr/>
        <p:txBody>
          <a:bodyPr/>
          <a:lstStyle>
            <a:lvl1pPr>
              <a:defRPr/>
            </a:lvl1pPr>
          </a:lstStyle>
          <a:p>
            <a:pPr>
              <a:defRPr/>
            </a:pPr>
            <a:endParaRPr lang="hu-HU"/>
          </a:p>
        </p:txBody>
      </p:sp>
      <p:sp>
        <p:nvSpPr>
          <p:cNvPr id="4" name="Dia számának helye 15">
            <a:extLst>
              <a:ext uri="{FF2B5EF4-FFF2-40B4-BE49-F238E27FC236}">
                <a16:creationId xmlns:a16="http://schemas.microsoft.com/office/drawing/2014/main" id="{0DD01306-028F-8E5E-46AE-9FE743E369FE}"/>
              </a:ext>
            </a:extLst>
          </p:cNvPr>
          <p:cNvSpPr>
            <a:spLocks noGrp="1"/>
          </p:cNvSpPr>
          <p:nvPr>
            <p:ph type="sldNum" sz="quarter" idx="12"/>
          </p:nvPr>
        </p:nvSpPr>
        <p:spPr/>
        <p:txBody>
          <a:bodyPr/>
          <a:lstStyle>
            <a:lvl1pPr>
              <a:defRPr/>
            </a:lvl1pPr>
          </a:lstStyle>
          <a:p>
            <a:pPr>
              <a:defRPr/>
            </a:pPr>
            <a:fld id="{52DB43FF-F1B3-4EA5-9896-A16AB1F36E9B}" type="slidenum">
              <a:rPr lang="hu-HU" altLang="hu-HU"/>
              <a:pPr>
                <a:defRPr/>
              </a:pPr>
              <a:t>‹#›</a:t>
            </a:fld>
            <a:endParaRPr lang="hu-HU" altLang="hu-HU"/>
          </a:p>
        </p:txBody>
      </p:sp>
    </p:spTree>
    <p:extLst>
      <p:ext uri="{BB962C8B-B14F-4D97-AF65-F5344CB8AC3E}">
        <p14:creationId xmlns:p14="http://schemas.microsoft.com/office/powerpoint/2010/main" val="257710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hu-HU"/>
              <a:t>Mintacím szerkesztése</a:t>
            </a:r>
            <a:endParaRPr lang="en-US"/>
          </a:p>
        </p:txBody>
      </p:sp>
      <p:sp>
        <p:nvSpPr>
          <p:cNvPr id="3" name="Szöveg helye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hu-HU"/>
              <a:t>Mintaszöveg szerkesztése</a:t>
            </a:r>
          </a:p>
        </p:txBody>
      </p:sp>
      <p:sp>
        <p:nvSpPr>
          <p:cNvPr id="4" name="Tartalom helye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26">
            <a:extLst>
              <a:ext uri="{FF2B5EF4-FFF2-40B4-BE49-F238E27FC236}">
                <a16:creationId xmlns:a16="http://schemas.microsoft.com/office/drawing/2014/main" id="{B07C2471-6DA8-5C5E-9D5D-9E8F8557B456}"/>
              </a:ext>
            </a:extLst>
          </p:cNvPr>
          <p:cNvSpPr>
            <a:spLocks noGrp="1"/>
          </p:cNvSpPr>
          <p:nvPr>
            <p:ph type="dt" sz="half" idx="10"/>
          </p:nvPr>
        </p:nvSpPr>
        <p:spPr/>
        <p:txBody>
          <a:bodyPr/>
          <a:lstStyle>
            <a:lvl1pPr>
              <a:defRPr/>
            </a:lvl1pPr>
          </a:lstStyle>
          <a:p>
            <a:pPr>
              <a:defRPr/>
            </a:pPr>
            <a:fld id="{FB1C53C2-EB22-40B9-A301-47E51FB72338}" type="datetimeFigureOut">
              <a:rPr lang="hu-HU"/>
              <a:pPr>
                <a:defRPr/>
              </a:pPr>
              <a:t>2025. 03. 27.</a:t>
            </a:fld>
            <a:endParaRPr lang="hu-HU"/>
          </a:p>
        </p:txBody>
      </p:sp>
      <p:sp>
        <p:nvSpPr>
          <p:cNvPr id="6" name="Élőláb helye 3">
            <a:extLst>
              <a:ext uri="{FF2B5EF4-FFF2-40B4-BE49-F238E27FC236}">
                <a16:creationId xmlns:a16="http://schemas.microsoft.com/office/drawing/2014/main" id="{659CF83F-2A59-820E-BC78-A48553848CD2}"/>
              </a:ext>
            </a:extLst>
          </p:cNvPr>
          <p:cNvSpPr>
            <a:spLocks noGrp="1"/>
          </p:cNvSpPr>
          <p:nvPr>
            <p:ph type="ftr" sz="quarter" idx="11"/>
          </p:nvPr>
        </p:nvSpPr>
        <p:spPr/>
        <p:txBody>
          <a:bodyPr/>
          <a:lstStyle>
            <a:lvl1pPr>
              <a:defRPr/>
            </a:lvl1pPr>
          </a:lstStyle>
          <a:p>
            <a:pPr>
              <a:defRPr/>
            </a:pPr>
            <a:endParaRPr lang="hu-HU"/>
          </a:p>
        </p:txBody>
      </p:sp>
      <p:sp>
        <p:nvSpPr>
          <p:cNvPr id="7" name="Dia számának helye 15">
            <a:extLst>
              <a:ext uri="{FF2B5EF4-FFF2-40B4-BE49-F238E27FC236}">
                <a16:creationId xmlns:a16="http://schemas.microsoft.com/office/drawing/2014/main" id="{870F5159-590F-D60B-93ED-A40586A47D1D}"/>
              </a:ext>
            </a:extLst>
          </p:cNvPr>
          <p:cNvSpPr>
            <a:spLocks noGrp="1"/>
          </p:cNvSpPr>
          <p:nvPr>
            <p:ph type="sldNum" sz="quarter" idx="12"/>
          </p:nvPr>
        </p:nvSpPr>
        <p:spPr/>
        <p:txBody>
          <a:bodyPr/>
          <a:lstStyle>
            <a:lvl1pPr>
              <a:defRPr/>
            </a:lvl1pPr>
          </a:lstStyle>
          <a:p>
            <a:pPr>
              <a:defRPr/>
            </a:pPr>
            <a:fld id="{281319B0-BEA0-4CEB-980B-FDFE669B08C3}" type="slidenum">
              <a:rPr lang="hu-HU" altLang="hu-HU"/>
              <a:pPr>
                <a:defRPr/>
              </a:pPr>
              <a:t>‹#›</a:t>
            </a:fld>
            <a:endParaRPr lang="hu-HU" altLang="hu-HU"/>
          </a:p>
        </p:txBody>
      </p:sp>
    </p:spTree>
    <p:extLst>
      <p:ext uri="{BB962C8B-B14F-4D97-AF65-F5344CB8AC3E}">
        <p14:creationId xmlns:p14="http://schemas.microsoft.com/office/powerpoint/2010/main" val="200959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EF2E6D16-7B39-4270-AF5F-BCF9D3FBCB48}"/>
              </a:ext>
            </a:extLst>
          </p:cNvPr>
          <p:cNvSpPr>
            <a:spLocks noGrp="1" noChangeArrowheads="1"/>
          </p:cNvSpPr>
          <p:nvPr>
            <p:ph type="dt" sz="half" idx="10"/>
          </p:nvPr>
        </p:nvSpPr>
        <p:spPr>
          <a:ln/>
        </p:spPr>
        <p:txBody>
          <a:bodyPr/>
          <a:lstStyle>
            <a:lvl1pPr>
              <a:defRPr/>
            </a:lvl1pPr>
          </a:lstStyle>
          <a:p>
            <a:pPr>
              <a:defRPr/>
            </a:pPr>
            <a:fld id="{93280B3A-1263-4808-8AFB-9467B6F98C09}" type="datetimeFigureOut">
              <a:rPr lang="hu-HU" altLang="hu-HU"/>
              <a:pPr>
                <a:defRPr/>
              </a:pPr>
              <a:t>2025. 03. 27.</a:t>
            </a:fld>
            <a:endParaRPr lang="hu-HU" altLang="hu-HU"/>
          </a:p>
        </p:txBody>
      </p:sp>
      <p:sp>
        <p:nvSpPr>
          <p:cNvPr id="5" name="Rectangle 5">
            <a:extLst>
              <a:ext uri="{FF2B5EF4-FFF2-40B4-BE49-F238E27FC236}">
                <a16:creationId xmlns:a16="http://schemas.microsoft.com/office/drawing/2014/main" id="{CA268311-BB2D-4364-B53D-0BE3AF5F4FBE}"/>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41A28C9D-E636-4D7A-81CB-ACB69A031AAD}"/>
              </a:ext>
            </a:extLst>
          </p:cNvPr>
          <p:cNvSpPr>
            <a:spLocks noGrp="1" noChangeArrowheads="1"/>
          </p:cNvSpPr>
          <p:nvPr>
            <p:ph type="sldNum" sz="quarter" idx="12"/>
          </p:nvPr>
        </p:nvSpPr>
        <p:spPr>
          <a:ln/>
        </p:spPr>
        <p:txBody>
          <a:bodyPr/>
          <a:lstStyle>
            <a:lvl1pPr>
              <a:defRPr/>
            </a:lvl1pPr>
          </a:lstStyle>
          <a:p>
            <a:pPr>
              <a:defRPr/>
            </a:pPr>
            <a:fld id="{0E3D0353-44C4-4D30-8B79-AD8746C02E95}" type="slidenum">
              <a:rPr lang="hu-HU" altLang="hu-HU"/>
              <a:pPr>
                <a:defRPr/>
              </a:pPr>
              <a:t>‹#›</a:t>
            </a:fld>
            <a:endParaRPr lang="hu-HU" altLang="hu-HU"/>
          </a:p>
        </p:txBody>
      </p:sp>
    </p:spTree>
    <p:extLst>
      <p:ext uri="{BB962C8B-B14F-4D97-AF65-F5344CB8AC3E}">
        <p14:creationId xmlns:p14="http://schemas.microsoft.com/office/powerpoint/2010/main" val="2911649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églalap 2">
            <a:extLst>
              <a:ext uri="{FF2B5EF4-FFF2-40B4-BE49-F238E27FC236}">
                <a16:creationId xmlns:a16="http://schemas.microsoft.com/office/drawing/2014/main" id="{8F36595D-F00C-FA2A-195D-D0FA0E907727}"/>
              </a:ext>
            </a:extLst>
          </p:cNvPr>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Téglalap 4">
            <a:extLst>
              <a:ext uri="{FF2B5EF4-FFF2-40B4-BE49-F238E27FC236}">
                <a16:creationId xmlns:a16="http://schemas.microsoft.com/office/drawing/2014/main" id="{93F2A591-59D5-4566-C346-622473D11108}"/>
              </a:ext>
            </a:extLst>
          </p:cNvPr>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Cím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hu-HU"/>
              <a:t>Mintacím szerkesztése</a:t>
            </a:r>
            <a:endParaRPr lang="en-US" dirty="0"/>
          </a:p>
        </p:txBody>
      </p:sp>
      <p:sp>
        <p:nvSpPr>
          <p:cNvPr id="4" name="Szöveg helye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hu-HU"/>
              <a:t>Mintaszöveg szerkesztése</a:t>
            </a:r>
          </a:p>
        </p:txBody>
      </p:sp>
      <p:sp>
        <p:nvSpPr>
          <p:cNvPr id="10" name="Kép helye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hu-HU" noProof="0"/>
              <a:t>Kép beszúrásához kattintson az ikonra</a:t>
            </a:r>
            <a:endParaRPr lang="en-US" noProof="0" dirty="0"/>
          </a:p>
        </p:txBody>
      </p:sp>
      <p:sp>
        <p:nvSpPr>
          <p:cNvPr id="6" name="Dátum helye 4">
            <a:extLst>
              <a:ext uri="{FF2B5EF4-FFF2-40B4-BE49-F238E27FC236}">
                <a16:creationId xmlns:a16="http://schemas.microsoft.com/office/drawing/2014/main" id="{5E745302-1385-96CD-6F08-4A2DEF409ED1}"/>
              </a:ext>
            </a:extLst>
          </p:cNvPr>
          <p:cNvSpPr>
            <a:spLocks noGrp="1"/>
          </p:cNvSpPr>
          <p:nvPr>
            <p:ph type="dt" sz="half" idx="10"/>
          </p:nvPr>
        </p:nvSpPr>
        <p:spPr/>
        <p:txBody>
          <a:bodyPr/>
          <a:lstStyle>
            <a:lvl1pPr>
              <a:defRPr/>
            </a:lvl1pPr>
            <a:extLst/>
          </a:lstStyle>
          <a:p>
            <a:pPr>
              <a:defRPr/>
            </a:pPr>
            <a:fld id="{21C416C4-C8A1-40E7-B40F-39B9100C321A}" type="datetimeFigureOut">
              <a:rPr lang="hu-HU"/>
              <a:pPr>
                <a:defRPr/>
              </a:pPr>
              <a:t>2025. 03. 27.</a:t>
            </a:fld>
            <a:endParaRPr lang="hu-HU"/>
          </a:p>
        </p:txBody>
      </p:sp>
      <p:sp>
        <p:nvSpPr>
          <p:cNvPr id="7" name="Élőláb helye 5">
            <a:extLst>
              <a:ext uri="{FF2B5EF4-FFF2-40B4-BE49-F238E27FC236}">
                <a16:creationId xmlns:a16="http://schemas.microsoft.com/office/drawing/2014/main" id="{A9BA83FE-D7A2-C5C4-C1EA-AE2BCBB4554A}"/>
              </a:ext>
            </a:extLst>
          </p:cNvPr>
          <p:cNvSpPr>
            <a:spLocks noGrp="1"/>
          </p:cNvSpPr>
          <p:nvPr>
            <p:ph type="ftr" sz="quarter" idx="11"/>
          </p:nvPr>
        </p:nvSpPr>
        <p:spPr/>
        <p:txBody>
          <a:bodyPr/>
          <a:lstStyle>
            <a:lvl1pPr>
              <a:defRPr/>
            </a:lvl1pPr>
            <a:extLst/>
          </a:lstStyle>
          <a:p>
            <a:pPr>
              <a:defRPr/>
            </a:pPr>
            <a:endParaRPr lang="hu-HU"/>
          </a:p>
        </p:txBody>
      </p:sp>
      <p:sp>
        <p:nvSpPr>
          <p:cNvPr id="8" name="Dia számának helye 6">
            <a:extLst>
              <a:ext uri="{FF2B5EF4-FFF2-40B4-BE49-F238E27FC236}">
                <a16:creationId xmlns:a16="http://schemas.microsoft.com/office/drawing/2014/main" id="{883D72C9-6FFB-2FF7-4A1A-02406C002BD3}"/>
              </a:ext>
            </a:extLst>
          </p:cNvPr>
          <p:cNvSpPr>
            <a:spLocks noGrp="1"/>
          </p:cNvSpPr>
          <p:nvPr>
            <p:ph type="sldNum" sz="quarter" idx="12"/>
          </p:nvPr>
        </p:nvSpPr>
        <p:spPr/>
        <p:txBody>
          <a:bodyPr/>
          <a:lstStyle>
            <a:lvl1pPr>
              <a:defRPr smtClean="0"/>
            </a:lvl1pPr>
          </a:lstStyle>
          <a:p>
            <a:pPr>
              <a:defRPr/>
            </a:pPr>
            <a:fld id="{93666B80-425E-4A9B-B586-D552166B7FA5}" type="slidenum">
              <a:rPr lang="hu-HU" altLang="hu-HU"/>
              <a:pPr>
                <a:defRPr/>
              </a:pPr>
              <a:t>‹#›</a:t>
            </a:fld>
            <a:endParaRPr lang="hu-HU" altLang="hu-HU"/>
          </a:p>
        </p:txBody>
      </p:sp>
    </p:spTree>
    <p:extLst>
      <p:ext uri="{BB962C8B-B14F-4D97-AF65-F5344CB8AC3E}">
        <p14:creationId xmlns:p14="http://schemas.microsoft.com/office/powerpoint/2010/main" val="26374411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26">
            <a:extLst>
              <a:ext uri="{FF2B5EF4-FFF2-40B4-BE49-F238E27FC236}">
                <a16:creationId xmlns:a16="http://schemas.microsoft.com/office/drawing/2014/main" id="{D90A2DB1-74C6-4A24-A7B1-43C32AAF3D89}"/>
              </a:ext>
            </a:extLst>
          </p:cNvPr>
          <p:cNvSpPr>
            <a:spLocks noGrp="1"/>
          </p:cNvSpPr>
          <p:nvPr>
            <p:ph type="dt" sz="half" idx="10"/>
          </p:nvPr>
        </p:nvSpPr>
        <p:spPr/>
        <p:txBody>
          <a:bodyPr/>
          <a:lstStyle>
            <a:lvl1pPr>
              <a:defRPr/>
            </a:lvl1pPr>
          </a:lstStyle>
          <a:p>
            <a:pPr>
              <a:defRPr/>
            </a:pPr>
            <a:fld id="{F2A226BF-3AB1-40A1-89FC-97463139FA9E}" type="datetimeFigureOut">
              <a:rPr lang="hu-HU"/>
              <a:pPr>
                <a:defRPr/>
              </a:pPr>
              <a:t>2025. 03. 27.</a:t>
            </a:fld>
            <a:endParaRPr lang="hu-HU"/>
          </a:p>
        </p:txBody>
      </p:sp>
      <p:sp>
        <p:nvSpPr>
          <p:cNvPr id="5" name="Élőláb helye 3">
            <a:extLst>
              <a:ext uri="{FF2B5EF4-FFF2-40B4-BE49-F238E27FC236}">
                <a16:creationId xmlns:a16="http://schemas.microsoft.com/office/drawing/2014/main" id="{CF2C2FA8-77A4-7A34-7CA1-80B00838D06E}"/>
              </a:ext>
            </a:extLst>
          </p:cNvPr>
          <p:cNvSpPr>
            <a:spLocks noGrp="1"/>
          </p:cNvSpPr>
          <p:nvPr>
            <p:ph type="ftr" sz="quarter" idx="11"/>
          </p:nvPr>
        </p:nvSpPr>
        <p:spPr/>
        <p:txBody>
          <a:bodyPr/>
          <a:lstStyle>
            <a:lvl1pPr>
              <a:defRPr/>
            </a:lvl1pPr>
          </a:lstStyle>
          <a:p>
            <a:pPr>
              <a:defRPr/>
            </a:pPr>
            <a:endParaRPr lang="hu-HU"/>
          </a:p>
        </p:txBody>
      </p:sp>
      <p:sp>
        <p:nvSpPr>
          <p:cNvPr id="6" name="Dia számának helye 15">
            <a:extLst>
              <a:ext uri="{FF2B5EF4-FFF2-40B4-BE49-F238E27FC236}">
                <a16:creationId xmlns:a16="http://schemas.microsoft.com/office/drawing/2014/main" id="{20F474E7-83D1-4862-C6DE-FB7F21766799}"/>
              </a:ext>
            </a:extLst>
          </p:cNvPr>
          <p:cNvSpPr>
            <a:spLocks noGrp="1"/>
          </p:cNvSpPr>
          <p:nvPr>
            <p:ph type="sldNum" sz="quarter" idx="12"/>
          </p:nvPr>
        </p:nvSpPr>
        <p:spPr/>
        <p:txBody>
          <a:bodyPr/>
          <a:lstStyle>
            <a:lvl1pPr>
              <a:defRPr/>
            </a:lvl1pPr>
          </a:lstStyle>
          <a:p>
            <a:pPr>
              <a:defRPr/>
            </a:pPr>
            <a:fld id="{A1DB7625-5C4F-4C7F-88B7-536D724F591F}" type="slidenum">
              <a:rPr lang="hu-HU" altLang="hu-HU"/>
              <a:pPr>
                <a:defRPr/>
              </a:pPr>
              <a:t>‹#›</a:t>
            </a:fld>
            <a:endParaRPr lang="hu-HU" altLang="hu-HU"/>
          </a:p>
        </p:txBody>
      </p:sp>
    </p:spTree>
    <p:extLst>
      <p:ext uri="{BB962C8B-B14F-4D97-AF65-F5344CB8AC3E}">
        <p14:creationId xmlns:p14="http://schemas.microsoft.com/office/powerpoint/2010/main" val="1009017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37600" y="274956"/>
            <a:ext cx="2032000" cy="5851525"/>
          </a:xfrm>
        </p:spPr>
        <p:txBody>
          <a:bodyPr vert="eaVert" anchor="t"/>
          <a:lstStyle/>
          <a:p>
            <a:r>
              <a:rPr lang="hu-HU"/>
              <a:t>Mintacím szerkesztése</a:t>
            </a:r>
            <a:endParaRPr lang="en-US"/>
          </a:p>
        </p:txBody>
      </p:sp>
      <p:sp>
        <p:nvSpPr>
          <p:cNvPr id="3" name="Függőleges szöveg helye 2"/>
          <p:cNvSpPr>
            <a:spLocks noGrp="1"/>
          </p:cNvSpPr>
          <p:nvPr>
            <p:ph type="body" orient="vert" idx="1"/>
          </p:nvPr>
        </p:nvSpPr>
        <p:spPr>
          <a:xfrm>
            <a:off x="609600" y="274643"/>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D3182EBB-0A91-1507-0AFD-2975B3A03550}"/>
              </a:ext>
            </a:extLst>
          </p:cNvPr>
          <p:cNvSpPr>
            <a:spLocks noGrp="1"/>
          </p:cNvSpPr>
          <p:nvPr>
            <p:ph type="dt" sz="half" idx="10"/>
          </p:nvPr>
        </p:nvSpPr>
        <p:spPr>
          <a:xfrm>
            <a:off x="5657851" y="6557963"/>
            <a:ext cx="2669116" cy="227012"/>
          </a:xfrm>
        </p:spPr>
        <p:txBody>
          <a:bodyPr/>
          <a:lstStyle>
            <a:lvl1pPr>
              <a:defRPr/>
            </a:lvl1pPr>
            <a:extLst/>
          </a:lstStyle>
          <a:p>
            <a:pPr>
              <a:defRPr/>
            </a:pPr>
            <a:fld id="{C8727D00-F59A-4932-B9B2-15DC4B27B46F}" type="datetimeFigureOut">
              <a:rPr lang="hu-HU"/>
              <a:pPr>
                <a:defRPr/>
              </a:pPr>
              <a:t>2025. 03. 27.</a:t>
            </a:fld>
            <a:endParaRPr lang="hu-HU"/>
          </a:p>
        </p:txBody>
      </p:sp>
      <p:sp>
        <p:nvSpPr>
          <p:cNvPr id="5" name="Élőláb helye 4">
            <a:extLst>
              <a:ext uri="{FF2B5EF4-FFF2-40B4-BE49-F238E27FC236}">
                <a16:creationId xmlns:a16="http://schemas.microsoft.com/office/drawing/2014/main" id="{93BB7EF3-3E87-6783-6836-6DC01802256D}"/>
              </a:ext>
            </a:extLst>
          </p:cNvPr>
          <p:cNvSpPr>
            <a:spLocks noGrp="1"/>
          </p:cNvSpPr>
          <p:nvPr>
            <p:ph type="ftr" sz="quarter" idx="11"/>
          </p:nvPr>
        </p:nvSpPr>
        <p:spPr>
          <a:xfrm>
            <a:off x="609600" y="6556375"/>
            <a:ext cx="4876800" cy="228600"/>
          </a:xfrm>
        </p:spPr>
        <p:txBody>
          <a:bodyPr/>
          <a:lstStyle>
            <a:lvl1pPr>
              <a:defRPr/>
            </a:lvl1pPr>
            <a:extLst/>
          </a:lstStyle>
          <a:p>
            <a:pPr>
              <a:defRPr/>
            </a:pPr>
            <a:endParaRPr lang="hu-HU"/>
          </a:p>
        </p:txBody>
      </p:sp>
      <p:sp>
        <p:nvSpPr>
          <p:cNvPr id="6" name="Dia számának helye 5">
            <a:extLst>
              <a:ext uri="{FF2B5EF4-FFF2-40B4-BE49-F238E27FC236}">
                <a16:creationId xmlns:a16="http://schemas.microsoft.com/office/drawing/2014/main" id="{88C25C7A-8F60-FE73-E53B-93B771162714}"/>
              </a:ext>
            </a:extLst>
          </p:cNvPr>
          <p:cNvSpPr>
            <a:spLocks noGrp="1"/>
          </p:cNvSpPr>
          <p:nvPr>
            <p:ph type="sldNum" sz="quarter" idx="12"/>
          </p:nvPr>
        </p:nvSpPr>
        <p:spPr>
          <a:xfrm>
            <a:off x="8339667" y="6553200"/>
            <a:ext cx="783167" cy="228600"/>
          </a:xfrm>
        </p:spPr>
        <p:txBody>
          <a:bodyPr/>
          <a:lstStyle>
            <a:lvl1pPr>
              <a:defRPr smtClean="0"/>
            </a:lvl1pPr>
          </a:lstStyle>
          <a:p>
            <a:pPr>
              <a:defRPr/>
            </a:pPr>
            <a:fld id="{B89F7712-FF5D-470F-BE92-479BCFA31D60}" type="slidenum">
              <a:rPr lang="hu-HU" altLang="hu-HU"/>
              <a:pPr>
                <a:defRPr/>
              </a:pPr>
              <a:t>‹#›</a:t>
            </a:fld>
            <a:endParaRPr lang="hu-HU" altLang="hu-HU"/>
          </a:p>
        </p:txBody>
      </p:sp>
    </p:spTree>
    <p:extLst>
      <p:ext uri="{BB962C8B-B14F-4D97-AF65-F5344CB8AC3E}">
        <p14:creationId xmlns:p14="http://schemas.microsoft.com/office/powerpoint/2010/main" val="4107165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609600" y="320675"/>
            <a:ext cx="9652000" cy="1143000"/>
          </a:xfrm>
        </p:spPr>
        <p:txBody>
          <a:bodyPr/>
          <a:lstStyle/>
          <a:p>
            <a:r>
              <a:rPr lang="hu-HU"/>
              <a:t>Mintacím szerkesztése</a:t>
            </a:r>
          </a:p>
        </p:txBody>
      </p:sp>
      <p:sp>
        <p:nvSpPr>
          <p:cNvPr id="3" name="Tartalom helye 2"/>
          <p:cNvSpPr>
            <a:spLocks noGrp="1"/>
          </p:cNvSpPr>
          <p:nvPr>
            <p:ph sz="quarter" idx="1"/>
          </p:nvPr>
        </p:nvSpPr>
        <p:spPr>
          <a:xfrm>
            <a:off x="609600" y="1609726"/>
            <a:ext cx="4724400" cy="23463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5537200" y="1609726"/>
            <a:ext cx="4724400" cy="23463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609600" y="4108451"/>
            <a:ext cx="4724400" cy="234791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Tartalom helye 5"/>
          <p:cNvSpPr>
            <a:spLocks noGrp="1"/>
          </p:cNvSpPr>
          <p:nvPr>
            <p:ph sz="quarter" idx="4"/>
          </p:nvPr>
        </p:nvSpPr>
        <p:spPr>
          <a:xfrm>
            <a:off x="5537200" y="4108451"/>
            <a:ext cx="4724400" cy="234791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26">
            <a:extLst>
              <a:ext uri="{FF2B5EF4-FFF2-40B4-BE49-F238E27FC236}">
                <a16:creationId xmlns:a16="http://schemas.microsoft.com/office/drawing/2014/main" id="{124B5274-6CF7-A350-9CFF-75ECA695E876}"/>
              </a:ext>
            </a:extLst>
          </p:cNvPr>
          <p:cNvSpPr>
            <a:spLocks noGrp="1"/>
          </p:cNvSpPr>
          <p:nvPr>
            <p:ph type="dt" sz="half" idx="10"/>
          </p:nvPr>
        </p:nvSpPr>
        <p:spPr/>
        <p:txBody>
          <a:bodyPr/>
          <a:lstStyle>
            <a:lvl1pPr>
              <a:defRPr/>
            </a:lvl1pPr>
          </a:lstStyle>
          <a:p>
            <a:pPr>
              <a:defRPr/>
            </a:pPr>
            <a:fld id="{CC31A6CE-A680-4B2F-9D7D-9E5B7B23921C}" type="datetimeFigureOut">
              <a:rPr lang="hu-HU"/>
              <a:pPr>
                <a:defRPr/>
              </a:pPr>
              <a:t>2025. 03. 27.</a:t>
            </a:fld>
            <a:endParaRPr lang="hu-HU"/>
          </a:p>
        </p:txBody>
      </p:sp>
      <p:sp>
        <p:nvSpPr>
          <p:cNvPr id="8" name="Élőláb helye 3">
            <a:extLst>
              <a:ext uri="{FF2B5EF4-FFF2-40B4-BE49-F238E27FC236}">
                <a16:creationId xmlns:a16="http://schemas.microsoft.com/office/drawing/2014/main" id="{58D3B814-E62B-CEA7-CF6C-1185D753868D}"/>
              </a:ext>
            </a:extLst>
          </p:cNvPr>
          <p:cNvSpPr>
            <a:spLocks noGrp="1"/>
          </p:cNvSpPr>
          <p:nvPr>
            <p:ph type="ftr" sz="quarter" idx="11"/>
          </p:nvPr>
        </p:nvSpPr>
        <p:spPr/>
        <p:txBody>
          <a:bodyPr/>
          <a:lstStyle>
            <a:lvl1pPr>
              <a:defRPr/>
            </a:lvl1pPr>
          </a:lstStyle>
          <a:p>
            <a:pPr>
              <a:defRPr/>
            </a:pPr>
            <a:endParaRPr lang="hu-HU"/>
          </a:p>
        </p:txBody>
      </p:sp>
      <p:sp>
        <p:nvSpPr>
          <p:cNvPr id="9" name="Dia számának helye 15">
            <a:extLst>
              <a:ext uri="{FF2B5EF4-FFF2-40B4-BE49-F238E27FC236}">
                <a16:creationId xmlns:a16="http://schemas.microsoft.com/office/drawing/2014/main" id="{B2884CCF-E249-06BA-08A5-928A0729C20D}"/>
              </a:ext>
            </a:extLst>
          </p:cNvPr>
          <p:cNvSpPr>
            <a:spLocks noGrp="1"/>
          </p:cNvSpPr>
          <p:nvPr>
            <p:ph type="sldNum" sz="quarter" idx="12"/>
          </p:nvPr>
        </p:nvSpPr>
        <p:spPr/>
        <p:txBody>
          <a:bodyPr/>
          <a:lstStyle>
            <a:lvl1pPr>
              <a:defRPr/>
            </a:lvl1pPr>
          </a:lstStyle>
          <a:p>
            <a:pPr>
              <a:defRPr/>
            </a:pPr>
            <a:fld id="{D0684A8D-ABD0-431B-BBA9-12587039DA3A}" type="slidenum">
              <a:rPr lang="hu-HU" altLang="hu-HU"/>
              <a:pPr>
                <a:defRPr/>
              </a:pPr>
              <a:t>‹#›</a:t>
            </a:fld>
            <a:endParaRPr lang="hu-HU" altLang="hu-HU"/>
          </a:p>
        </p:txBody>
      </p:sp>
    </p:spTree>
    <p:extLst>
      <p:ext uri="{BB962C8B-B14F-4D97-AF65-F5344CB8AC3E}">
        <p14:creationId xmlns:p14="http://schemas.microsoft.com/office/powerpoint/2010/main" val="3119199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Cím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hu-HU"/>
              <a:t>Mintacím szerkesztése</a:t>
            </a:r>
            <a:endParaRPr lang="en-US"/>
          </a:p>
        </p:txBody>
      </p:sp>
      <p:sp>
        <p:nvSpPr>
          <p:cNvPr id="17" name="Alcím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a:t>Alcím mintájának szerkesztése</a:t>
            </a:r>
            <a:endParaRPr lang="en-US"/>
          </a:p>
        </p:txBody>
      </p:sp>
      <p:sp>
        <p:nvSpPr>
          <p:cNvPr id="2" name="Dátum helye 29">
            <a:extLst>
              <a:ext uri="{FF2B5EF4-FFF2-40B4-BE49-F238E27FC236}">
                <a16:creationId xmlns:a16="http://schemas.microsoft.com/office/drawing/2014/main" id="{ACFF2FE0-9093-F875-02F8-32F317908B1E}"/>
              </a:ext>
            </a:extLst>
          </p:cNvPr>
          <p:cNvSpPr>
            <a:spLocks noGrp="1"/>
          </p:cNvSpPr>
          <p:nvPr>
            <p:ph type="dt" sz="half" idx="10"/>
          </p:nvPr>
        </p:nvSpPr>
        <p:spPr/>
        <p:txBody>
          <a:bodyPr/>
          <a:lstStyle>
            <a:lvl1pPr>
              <a:defRPr/>
            </a:lvl1pPr>
          </a:lstStyle>
          <a:p>
            <a:pPr>
              <a:defRPr/>
            </a:pPr>
            <a:fld id="{56C703A0-70F1-4004-B968-4AC3B7445E4D}" type="datetimeFigureOut">
              <a:rPr lang="hu-HU"/>
              <a:pPr>
                <a:defRPr/>
              </a:pPr>
              <a:t>2025. 03. 27.</a:t>
            </a:fld>
            <a:endParaRPr lang="hu-HU"/>
          </a:p>
        </p:txBody>
      </p:sp>
      <p:sp>
        <p:nvSpPr>
          <p:cNvPr id="3" name="Élőláb helye 18">
            <a:extLst>
              <a:ext uri="{FF2B5EF4-FFF2-40B4-BE49-F238E27FC236}">
                <a16:creationId xmlns:a16="http://schemas.microsoft.com/office/drawing/2014/main" id="{1A34EA93-1292-4D5A-FB1A-BCEEE7CB7C95}"/>
              </a:ext>
            </a:extLst>
          </p:cNvPr>
          <p:cNvSpPr>
            <a:spLocks noGrp="1"/>
          </p:cNvSpPr>
          <p:nvPr>
            <p:ph type="ftr" sz="quarter" idx="11"/>
          </p:nvPr>
        </p:nvSpPr>
        <p:spPr/>
        <p:txBody>
          <a:bodyPr/>
          <a:lstStyle>
            <a:lvl1pPr>
              <a:defRPr/>
            </a:lvl1pPr>
          </a:lstStyle>
          <a:p>
            <a:pPr>
              <a:defRPr/>
            </a:pPr>
            <a:endParaRPr lang="hu-HU"/>
          </a:p>
        </p:txBody>
      </p:sp>
      <p:sp>
        <p:nvSpPr>
          <p:cNvPr id="4" name="Dia számának helye 26">
            <a:extLst>
              <a:ext uri="{FF2B5EF4-FFF2-40B4-BE49-F238E27FC236}">
                <a16:creationId xmlns:a16="http://schemas.microsoft.com/office/drawing/2014/main" id="{214960EC-7A1D-B993-DF48-4ED5D9A04135}"/>
              </a:ext>
            </a:extLst>
          </p:cNvPr>
          <p:cNvSpPr>
            <a:spLocks noGrp="1"/>
          </p:cNvSpPr>
          <p:nvPr>
            <p:ph type="sldNum" sz="quarter" idx="12"/>
          </p:nvPr>
        </p:nvSpPr>
        <p:spPr/>
        <p:txBody>
          <a:bodyPr/>
          <a:lstStyle>
            <a:lvl1pPr>
              <a:defRPr>
                <a:solidFill>
                  <a:srgbClr val="D1EAEE"/>
                </a:solidFill>
              </a:defRPr>
            </a:lvl1pPr>
          </a:lstStyle>
          <a:p>
            <a:pPr>
              <a:defRPr/>
            </a:pPr>
            <a:fld id="{2BBBFB7D-6C0E-4B5C-8B04-154F746F21B3}" type="slidenum">
              <a:rPr lang="hu-HU" altLang="hu-HU"/>
              <a:pPr>
                <a:defRPr/>
              </a:pPr>
              <a:t>‹#›</a:t>
            </a:fld>
            <a:endParaRPr lang="hu-HU" altLang="hu-HU"/>
          </a:p>
        </p:txBody>
      </p:sp>
    </p:spTree>
    <p:extLst>
      <p:ext uri="{BB962C8B-B14F-4D97-AF65-F5344CB8AC3E}">
        <p14:creationId xmlns:p14="http://schemas.microsoft.com/office/powerpoint/2010/main" val="66467012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DD7B1AA3-A04F-3BF0-2294-016105FFA8AD}"/>
              </a:ext>
            </a:extLst>
          </p:cNvPr>
          <p:cNvSpPr>
            <a:spLocks noGrp="1"/>
          </p:cNvSpPr>
          <p:nvPr>
            <p:ph type="dt" sz="half" idx="10"/>
          </p:nvPr>
        </p:nvSpPr>
        <p:spPr/>
        <p:txBody>
          <a:bodyPr/>
          <a:lstStyle>
            <a:lvl1pPr>
              <a:defRPr/>
            </a:lvl1pPr>
          </a:lstStyle>
          <a:p>
            <a:pPr>
              <a:defRPr/>
            </a:pPr>
            <a:fld id="{EC851B1A-1560-4448-820B-7AA7A890C8A0}" type="datetimeFigureOut">
              <a:rPr lang="hu-HU"/>
              <a:pPr>
                <a:defRPr/>
              </a:pPr>
              <a:t>2025. 03. 27.</a:t>
            </a:fld>
            <a:endParaRPr lang="hu-HU"/>
          </a:p>
        </p:txBody>
      </p:sp>
      <p:sp>
        <p:nvSpPr>
          <p:cNvPr id="5" name="Élőláb helye 21">
            <a:extLst>
              <a:ext uri="{FF2B5EF4-FFF2-40B4-BE49-F238E27FC236}">
                <a16:creationId xmlns:a16="http://schemas.microsoft.com/office/drawing/2014/main" id="{BD555F89-6BE8-A4A1-1DBB-627471E3DDAC}"/>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A38247A4-383E-5279-20B3-929D7595A24A}"/>
              </a:ext>
            </a:extLst>
          </p:cNvPr>
          <p:cNvSpPr>
            <a:spLocks noGrp="1"/>
          </p:cNvSpPr>
          <p:nvPr>
            <p:ph type="sldNum" sz="quarter" idx="12"/>
          </p:nvPr>
        </p:nvSpPr>
        <p:spPr/>
        <p:txBody>
          <a:bodyPr/>
          <a:lstStyle>
            <a:lvl1pPr>
              <a:defRPr/>
            </a:lvl1pPr>
          </a:lstStyle>
          <a:p>
            <a:pPr>
              <a:defRPr/>
            </a:pPr>
            <a:fld id="{70F28621-C812-4EF0-B42F-1A6C65497546}" type="slidenum">
              <a:rPr lang="hu-HU" altLang="hu-HU"/>
              <a:pPr>
                <a:defRPr/>
              </a:pPr>
              <a:t>‹#›</a:t>
            </a:fld>
            <a:endParaRPr lang="hu-HU" altLang="hu-HU"/>
          </a:p>
        </p:txBody>
      </p:sp>
    </p:spTree>
    <p:extLst>
      <p:ext uri="{BB962C8B-B14F-4D97-AF65-F5344CB8AC3E}">
        <p14:creationId xmlns:p14="http://schemas.microsoft.com/office/powerpoint/2010/main" val="1926331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zakaszfejléc">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hu-HU"/>
              <a:t>Mintacím szerkesztése</a:t>
            </a:r>
            <a:endParaRPr lang="en-US"/>
          </a:p>
        </p:txBody>
      </p:sp>
      <p:sp>
        <p:nvSpPr>
          <p:cNvPr id="3" name="Szöveg helye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a:t>Mintaszöveg szerkesztése</a:t>
            </a:r>
          </a:p>
        </p:txBody>
      </p:sp>
      <p:sp>
        <p:nvSpPr>
          <p:cNvPr id="4" name="Dátum helye 3">
            <a:extLst>
              <a:ext uri="{FF2B5EF4-FFF2-40B4-BE49-F238E27FC236}">
                <a16:creationId xmlns:a16="http://schemas.microsoft.com/office/drawing/2014/main" id="{95D718B1-1787-72AF-2F21-921FC5D806B0}"/>
              </a:ext>
            </a:extLst>
          </p:cNvPr>
          <p:cNvSpPr>
            <a:spLocks noGrp="1"/>
          </p:cNvSpPr>
          <p:nvPr>
            <p:ph type="dt" sz="half" idx="10"/>
          </p:nvPr>
        </p:nvSpPr>
        <p:spPr/>
        <p:txBody>
          <a:bodyPr/>
          <a:lstStyle>
            <a:lvl1pPr>
              <a:defRPr/>
            </a:lvl1pPr>
          </a:lstStyle>
          <a:p>
            <a:pPr>
              <a:defRPr/>
            </a:pPr>
            <a:fld id="{3061EFCC-7A73-4A05-B97C-EFB7B5B71804}" type="datetimeFigureOut">
              <a:rPr lang="hu-HU"/>
              <a:pPr>
                <a:defRPr/>
              </a:pPr>
              <a:t>2025. 03. 27.</a:t>
            </a:fld>
            <a:endParaRPr lang="hu-HU"/>
          </a:p>
        </p:txBody>
      </p:sp>
      <p:sp>
        <p:nvSpPr>
          <p:cNvPr id="5" name="Élőláb helye 4">
            <a:extLst>
              <a:ext uri="{FF2B5EF4-FFF2-40B4-BE49-F238E27FC236}">
                <a16:creationId xmlns:a16="http://schemas.microsoft.com/office/drawing/2014/main" id="{B284BE5D-494B-CAE6-71BF-08B505B2AA83}"/>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F0127D78-72CE-494D-947C-1C94CD18B7E4}"/>
              </a:ext>
            </a:extLst>
          </p:cNvPr>
          <p:cNvSpPr>
            <a:spLocks noGrp="1"/>
          </p:cNvSpPr>
          <p:nvPr>
            <p:ph type="sldNum" sz="quarter" idx="12"/>
          </p:nvPr>
        </p:nvSpPr>
        <p:spPr/>
        <p:txBody>
          <a:bodyPr/>
          <a:lstStyle>
            <a:lvl1pPr>
              <a:defRPr>
                <a:solidFill>
                  <a:srgbClr val="D1EAEE"/>
                </a:solidFill>
              </a:defRPr>
            </a:lvl1pPr>
          </a:lstStyle>
          <a:p>
            <a:pPr>
              <a:defRPr/>
            </a:pPr>
            <a:fld id="{FAE88AE3-465B-492E-BA54-5C42F0BF0668}" type="slidenum">
              <a:rPr lang="hu-HU" altLang="hu-HU"/>
              <a:pPr>
                <a:defRPr/>
              </a:pPr>
              <a:t>‹#›</a:t>
            </a:fld>
            <a:endParaRPr lang="hu-HU" altLang="hu-HU"/>
          </a:p>
        </p:txBody>
      </p:sp>
    </p:spTree>
    <p:extLst>
      <p:ext uri="{BB962C8B-B14F-4D97-AF65-F5344CB8AC3E}">
        <p14:creationId xmlns:p14="http://schemas.microsoft.com/office/powerpoint/2010/main" val="377717268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09600" y="704088"/>
            <a:ext cx="10972800" cy="1143000"/>
          </a:xfrm>
        </p:spPr>
        <p:txBody>
          <a:bodyPr/>
          <a:lstStyle/>
          <a:p>
            <a:r>
              <a:rPr lang="hu-HU"/>
              <a:t>Mintacím szerkesztése</a:t>
            </a:r>
            <a:endParaRPr lang="en-US"/>
          </a:p>
        </p:txBody>
      </p:sp>
      <p:sp>
        <p:nvSpPr>
          <p:cNvPr id="3" name="Tartalom helye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9">
            <a:extLst>
              <a:ext uri="{FF2B5EF4-FFF2-40B4-BE49-F238E27FC236}">
                <a16:creationId xmlns:a16="http://schemas.microsoft.com/office/drawing/2014/main" id="{8FE24CEE-3814-45BE-6513-79335774656C}"/>
              </a:ext>
            </a:extLst>
          </p:cNvPr>
          <p:cNvSpPr>
            <a:spLocks noGrp="1"/>
          </p:cNvSpPr>
          <p:nvPr>
            <p:ph type="dt" sz="half" idx="10"/>
          </p:nvPr>
        </p:nvSpPr>
        <p:spPr/>
        <p:txBody>
          <a:bodyPr/>
          <a:lstStyle>
            <a:lvl1pPr>
              <a:defRPr/>
            </a:lvl1pPr>
          </a:lstStyle>
          <a:p>
            <a:pPr>
              <a:defRPr/>
            </a:pPr>
            <a:fld id="{3F0D66A0-30FF-4032-87B7-3B9675F47C9C}" type="datetimeFigureOut">
              <a:rPr lang="hu-HU"/>
              <a:pPr>
                <a:defRPr/>
              </a:pPr>
              <a:t>2025. 03. 27.</a:t>
            </a:fld>
            <a:endParaRPr lang="hu-HU"/>
          </a:p>
        </p:txBody>
      </p:sp>
      <p:sp>
        <p:nvSpPr>
          <p:cNvPr id="6" name="Élőláb helye 21">
            <a:extLst>
              <a:ext uri="{FF2B5EF4-FFF2-40B4-BE49-F238E27FC236}">
                <a16:creationId xmlns:a16="http://schemas.microsoft.com/office/drawing/2014/main" id="{F281ECBB-AA8F-3282-213C-3265E62B98F7}"/>
              </a:ext>
            </a:extLst>
          </p:cNvPr>
          <p:cNvSpPr>
            <a:spLocks noGrp="1"/>
          </p:cNvSpPr>
          <p:nvPr>
            <p:ph type="ftr" sz="quarter" idx="11"/>
          </p:nvPr>
        </p:nvSpPr>
        <p:spPr/>
        <p:txBody>
          <a:bodyPr/>
          <a:lstStyle>
            <a:lvl1pPr>
              <a:defRPr/>
            </a:lvl1pPr>
          </a:lstStyle>
          <a:p>
            <a:pPr>
              <a:defRPr/>
            </a:pPr>
            <a:endParaRPr lang="hu-HU"/>
          </a:p>
        </p:txBody>
      </p:sp>
      <p:sp>
        <p:nvSpPr>
          <p:cNvPr id="7" name="Dia számának helye 17">
            <a:extLst>
              <a:ext uri="{FF2B5EF4-FFF2-40B4-BE49-F238E27FC236}">
                <a16:creationId xmlns:a16="http://schemas.microsoft.com/office/drawing/2014/main" id="{1E1F1C73-AAA5-B29C-137A-39AC6B68B17A}"/>
              </a:ext>
            </a:extLst>
          </p:cNvPr>
          <p:cNvSpPr>
            <a:spLocks noGrp="1"/>
          </p:cNvSpPr>
          <p:nvPr>
            <p:ph type="sldNum" sz="quarter" idx="12"/>
          </p:nvPr>
        </p:nvSpPr>
        <p:spPr/>
        <p:txBody>
          <a:bodyPr/>
          <a:lstStyle>
            <a:lvl1pPr>
              <a:defRPr/>
            </a:lvl1pPr>
          </a:lstStyle>
          <a:p>
            <a:pPr>
              <a:defRPr/>
            </a:pPr>
            <a:fld id="{19F5F9A7-09FE-49E1-BD0F-86FEBB0AB6AE}" type="slidenum">
              <a:rPr lang="hu-HU" altLang="hu-HU"/>
              <a:pPr>
                <a:defRPr/>
              </a:pPr>
              <a:t>‹#›</a:t>
            </a:fld>
            <a:endParaRPr lang="hu-HU" altLang="hu-HU"/>
          </a:p>
        </p:txBody>
      </p:sp>
    </p:spTree>
    <p:extLst>
      <p:ext uri="{BB962C8B-B14F-4D97-AF65-F5344CB8AC3E}">
        <p14:creationId xmlns:p14="http://schemas.microsoft.com/office/powerpoint/2010/main" val="1582638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704088"/>
            <a:ext cx="10972800" cy="1143000"/>
          </a:xfrm>
        </p:spPr>
        <p:txBody>
          <a:bodyPr/>
          <a:lstStyle>
            <a:lvl1pPr>
              <a:defRPr/>
            </a:lvl1pPr>
          </a:lstStyle>
          <a:p>
            <a:r>
              <a:rPr lang="hu-HU"/>
              <a:t>Mintacím szerkesztése</a:t>
            </a:r>
            <a:endParaRPr lang="en-US"/>
          </a:p>
        </p:txBody>
      </p:sp>
      <p:sp>
        <p:nvSpPr>
          <p:cNvPr id="3" name="Szöveg helye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a:t>Mintaszöveg szerkesztése</a:t>
            </a:r>
          </a:p>
        </p:txBody>
      </p:sp>
      <p:sp>
        <p:nvSpPr>
          <p:cNvPr id="4" name="Szöveg helye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a:t>Mintaszöveg szerkesztése</a:t>
            </a:r>
          </a:p>
        </p:txBody>
      </p:sp>
      <p:sp>
        <p:nvSpPr>
          <p:cNvPr id="5" name="Tartalom helye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Tartalom helye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9">
            <a:extLst>
              <a:ext uri="{FF2B5EF4-FFF2-40B4-BE49-F238E27FC236}">
                <a16:creationId xmlns:a16="http://schemas.microsoft.com/office/drawing/2014/main" id="{57B2965D-9779-590B-7BF0-14F77FEB2BC9}"/>
              </a:ext>
            </a:extLst>
          </p:cNvPr>
          <p:cNvSpPr>
            <a:spLocks noGrp="1"/>
          </p:cNvSpPr>
          <p:nvPr>
            <p:ph type="dt" sz="half" idx="10"/>
          </p:nvPr>
        </p:nvSpPr>
        <p:spPr/>
        <p:txBody>
          <a:bodyPr/>
          <a:lstStyle>
            <a:lvl1pPr>
              <a:defRPr/>
            </a:lvl1pPr>
          </a:lstStyle>
          <a:p>
            <a:pPr>
              <a:defRPr/>
            </a:pPr>
            <a:fld id="{F5661C00-C4E9-4D7D-B548-724244E95FA5}" type="datetimeFigureOut">
              <a:rPr lang="hu-HU"/>
              <a:pPr>
                <a:defRPr/>
              </a:pPr>
              <a:t>2025. 03. 27.</a:t>
            </a:fld>
            <a:endParaRPr lang="hu-HU"/>
          </a:p>
        </p:txBody>
      </p:sp>
      <p:sp>
        <p:nvSpPr>
          <p:cNvPr id="8" name="Élőláb helye 21">
            <a:extLst>
              <a:ext uri="{FF2B5EF4-FFF2-40B4-BE49-F238E27FC236}">
                <a16:creationId xmlns:a16="http://schemas.microsoft.com/office/drawing/2014/main" id="{30A8AF41-1998-B014-A2F3-73D748575717}"/>
              </a:ext>
            </a:extLst>
          </p:cNvPr>
          <p:cNvSpPr>
            <a:spLocks noGrp="1"/>
          </p:cNvSpPr>
          <p:nvPr>
            <p:ph type="ftr" sz="quarter" idx="11"/>
          </p:nvPr>
        </p:nvSpPr>
        <p:spPr/>
        <p:txBody>
          <a:bodyPr/>
          <a:lstStyle>
            <a:lvl1pPr>
              <a:defRPr/>
            </a:lvl1pPr>
          </a:lstStyle>
          <a:p>
            <a:pPr>
              <a:defRPr/>
            </a:pPr>
            <a:endParaRPr lang="hu-HU"/>
          </a:p>
        </p:txBody>
      </p:sp>
      <p:sp>
        <p:nvSpPr>
          <p:cNvPr id="9" name="Dia számának helye 17">
            <a:extLst>
              <a:ext uri="{FF2B5EF4-FFF2-40B4-BE49-F238E27FC236}">
                <a16:creationId xmlns:a16="http://schemas.microsoft.com/office/drawing/2014/main" id="{E5BF4842-DF62-553F-C9A6-DE2BA6B96677}"/>
              </a:ext>
            </a:extLst>
          </p:cNvPr>
          <p:cNvSpPr>
            <a:spLocks noGrp="1"/>
          </p:cNvSpPr>
          <p:nvPr>
            <p:ph type="sldNum" sz="quarter" idx="12"/>
          </p:nvPr>
        </p:nvSpPr>
        <p:spPr/>
        <p:txBody>
          <a:bodyPr/>
          <a:lstStyle>
            <a:lvl1pPr>
              <a:defRPr/>
            </a:lvl1pPr>
          </a:lstStyle>
          <a:p>
            <a:pPr>
              <a:defRPr/>
            </a:pPr>
            <a:fld id="{FB16D841-F8A1-4208-92C4-2A20B49F4517}" type="slidenum">
              <a:rPr lang="hu-HU" altLang="hu-HU"/>
              <a:pPr>
                <a:defRPr/>
              </a:pPr>
              <a:t>‹#›</a:t>
            </a:fld>
            <a:endParaRPr lang="hu-HU" altLang="hu-HU"/>
          </a:p>
        </p:txBody>
      </p:sp>
    </p:spTree>
    <p:extLst>
      <p:ext uri="{BB962C8B-B14F-4D97-AF65-F5344CB8AC3E}">
        <p14:creationId xmlns:p14="http://schemas.microsoft.com/office/powerpoint/2010/main" val="3593084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hu-HU"/>
              <a:t>Mintacím szerkesztése</a:t>
            </a:r>
            <a:endParaRPr lang="en-US"/>
          </a:p>
        </p:txBody>
      </p:sp>
      <p:sp>
        <p:nvSpPr>
          <p:cNvPr id="3" name="Dátum helye 9">
            <a:extLst>
              <a:ext uri="{FF2B5EF4-FFF2-40B4-BE49-F238E27FC236}">
                <a16:creationId xmlns:a16="http://schemas.microsoft.com/office/drawing/2014/main" id="{EC0631A0-C44D-68D9-C891-3E7F348EC396}"/>
              </a:ext>
            </a:extLst>
          </p:cNvPr>
          <p:cNvSpPr>
            <a:spLocks noGrp="1"/>
          </p:cNvSpPr>
          <p:nvPr>
            <p:ph type="dt" sz="half" idx="10"/>
          </p:nvPr>
        </p:nvSpPr>
        <p:spPr/>
        <p:txBody>
          <a:bodyPr/>
          <a:lstStyle>
            <a:lvl1pPr>
              <a:defRPr/>
            </a:lvl1pPr>
          </a:lstStyle>
          <a:p>
            <a:pPr>
              <a:defRPr/>
            </a:pPr>
            <a:fld id="{05A0813F-2BF8-4B47-BA93-0AF3358D4129}" type="datetimeFigureOut">
              <a:rPr lang="hu-HU"/>
              <a:pPr>
                <a:defRPr/>
              </a:pPr>
              <a:t>2025. 03. 27.</a:t>
            </a:fld>
            <a:endParaRPr lang="hu-HU"/>
          </a:p>
        </p:txBody>
      </p:sp>
      <p:sp>
        <p:nvSpPr>
          <p:cNvPr id="4" name="Élőláb helye 21">
            <a:extLst>
              <a:ext uri="{FF2B5EF4-FFF2-40B4-BE49-F238E27FC236}">
                <a16:creationId xmlns:a16="http://schemas.microsoft.com/office/drawing/2014/main" id="{F752D019-D5A8-FEC6-3075-839986A806D9}"/>
              </a:ext>
            </a:extLst>
          </p:cNvPr>
          <p:cNvSpPr>
            <a:spLocks noGrp="1"/>
          </p:cNvSpPr>
          <p:nvPr>
            <p:ph type="ftr" sz="quarter" idx="11"/>
          </p:nvPr>
        </p:nvSpPr>
        <p:spPr/>
        <p:txBody>
          <a:bodyPr/>
          <a:lstStyle>
            <a:lvl1pPr>
              <a:defRPr/>
            </a:lvl1pPr>
          </a:lstStyle>
          <a:p>
            <a:pPr>
              <a:defRPr/>
            </a:pPr>
            <a:endParaRPr lang="hu-HU"/>
          </a:p>
        </p:txBody>
      </p:sp>
      <p:sp>
        <p:nvSpPr>
          <p:cNvPr id="5" name="Dia számának helye 17">
            <a:extLst>
              <a:ext uri="{FF2B5EF4-FFF2-40B4-BE49-F238E27FC236}">
                <a16:creationId xmlns:a16="http://schemas.microsoft.com/office/drawing/2014/main" id="{2FDFCDFF-B7B6-68B7-8B01-4ACCEA7EECD0}"/>
              </a:ext>
            </a:extLst>
          </p:cNvPr>
          <p:cNvSpPr>
            <a:spLocks noGrp="1"/>
          </p:cNvSpPr>
          <p:nvPr>
            <p:ph type="sldNum" sz="quarter" idx="12"/>
          </p:nvPr>
        </p:nvSpPr>
        <p:spPr/>
        <p:txBody>
          <a:bodyPr/>
          <a:lstStyle>
            <a:lvl1pPr>
              <a:defRPr/>
            </a:lvl1pPr>
          </a:lstStyle>
          <a:p>
            <a:pPr>
              <a:defRPr/>
            </a:pPr>
            <a:fld id="{B5ADDD38-18B4-4745-B528-E8808715B379}" type="slidenum">
              <a:rPr lang="hu-HU" altLang="hu-HU"/>
              <a:pPr>
                <a:defRPr/>
              </a:pPr>
              <a:t>‹#›</a:t>
            </a:fld>
            <a:endParaRPr lang="hu-HU" altLang="hu-HU"/>
          </a:p>
        </p:txBody>
      </p:sp>
    </p:spTree>
    <p:extLst>
      <p:ext uri="{BB962C8B-B14F-4D97-AF65-F5344CB8AC3E}">
        <p14:creationId xmlns:p14="http://schemas.microsoft.com/office/powerpoint/2010/main" val="373732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lstStyle>
            <a:lvl1pPr>
              <a:defRPr sz="6000"/>
            </a:lvl1pPr>
          </a:lstStyle>
          <a:p>
            <a:r>
              <a:rPr lang="hu-HU"/>
              <a:t>Mintacím szerkesztése</a:t>
            </a:r>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Rectangle 4">
            <a:extLst>
              <a:ext uri="{FF2B5EF4-FFF2-40B4-BE49-F238E27FC236}">
                <a16:creationId xmlns:a16="http://schemas.microsoft.com/office/drawing/2014/main" id="{F234E098-326C-4A94-880B-D0C94EC062CF}"/>
              </a:ext>
            </a:extLst>
          </p:cNvPr>
          <p:cNvSpPr>
            <a:spLocks noGrp="1" noChangeArrowheads="1"/>
          </p:cNvSpPr>
          <p:nvPr>
            <p:ph type="dt" sz="half" idx="10"/>
          </p:nvPr>
        </p:nvSpPr>
        <p:spPr>
          <a:ln/>
        </p:spPr>
        <p:txBody>
          <a:bodyPr/>
          <a:lstStyle>
            <a:lvl1pPr>
              <a:defRPr/>
            </a:lvl1pPr>
          </a:lstStyle>
          <a:p>
            <a:pPr>
              <a:defRPr/>
            </a:pPr>
            <a:fld id="{C564DDF6-AD79-4E80-9014-CA0B1E988127}" type="datetimeFigureOut">
              <a:rPr lang="hu-HU" altLang="hu-HU"/>
              <a:pPr>
                <a:defRPr/>
              </a:pPr>
              <a:t>2025. 03. 27.</a:t>
            </a:fld>
            <a:endParaRPr lang="hu-HU" altLang="hu-HU"/>
          </a:p>
        </p:txBody>
      </p:sp>
      <p:sp>
        <p:nvSpPr>
          <p:cNvPr id="5" name="Rectangle 5">
            <a:extLst>
              <a:ext uri="{FF2B5EF4-FFF2-40B4-BE49-F238E27FC236}">
                <a16:creationId xmlns:a16="http://schemas.microsoft.com/office/drawing/2014/main" id="{85E91663-B3BD-4E13-B542-CEAE0D7382A7}"/>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97FF8165-4CFF-4BD4-92F5-417AB92D9BA5}"/>
              </a:ext>
            </a:extLst>
          </p:cNvPr>
          <p:cNvSpPr>
            <a:spLocks noGrp="1" noChangeArrowheads="1"/>
          </p:cNvSpPr>
          <p:nvPr>
            <p:ph type="sldNum" sz="quarter" idx="12"/>
          </p:nvPr>
        </p:nvSpPr>
        <p:spPr>
          <a:ln/>
        </p:spPr>
        <p:txBody>
          <a:bodyPr/>
          <a:lstStyle>
            <a:lvl1pPr>
              <a:defRPr/>
            </a:lvl1pPr>
          </a:lstStyle>
          <a:p>
            <a:pPr>
              <a:defRPr/>
            </a:pPr>
            <a:fld id="{6EAFD0A5-1255-489D-A7BB-96C0F6044BF9}" type="slidenum">
              <a:rPr lang="hu-HU" altLang="hu-HU"/>
              <a:pPr>
                <a:defRPr/>
              </a:pPr>
              <a:t>‹#›</a:t>
            </a:fld>
            <a:endParaRPr lang="hu-HU" altLang="hu-HU"/>
          </a:p>
        </p:txBody>
      </p:sp>
    </p:spTree>
    <p:extLst>
      <p:ext uri="{BB962C8B-B14F-4D97-AF65-F5344CB8AC3E}">
        <p14:creationId xmlns:p14="http://schemas.microsoft.com/office/powerpoint/2010/main" val="1271361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9">
            <a:extLst>
              <a:ext uri="{FF2B5EF4-FFF2-40B4-BE49-F238E27FC236}">
                <a16:creationId xmlns:a16="http://schemas.microsoft.com/office/drawing/2014/main" id="{4048ACE3-8853-8E91-7E52-EDD6C51C181F}"/>
              </a:ext>
            </a:extLst>
          </p:cNvPr>
          <p:cNvSpPr>
            <a:spLocks noGrp="1"/>
          </p:cNvSpPr>
          <p:nvPr>
            <p:ph type="dt" sz="half" idx="10"/>
          </p:nvPr>
        </p:nvSpPr>
        <p:spPr/>
        <p:txBody>
          <a:bodyPr/>
          <a:lstStyle>
            <a:lvl1pPr>
              <a:defRPr/>
            </a:lvl1pPr>
          </a:lstStyle>
          <a:p>
            <a:pPr>
              <a:defRPr/>
            </a:pPr>
            <a:fld id="{25B3F43C-55B5-413D-BFE7-9F64F4578970}" type="datetimeFigureOut">
              <a:rPr lang="hu-HU"/>
              <a:pPr>
                <a:defRPr/>
              </a:pPr>
              <a:t>2025. 03. 27.</a:t>
            </a:fld>
            <a:endParaRPr lang="hu-HU"/>
          </a:p>
        </p:txBody>
      </p:sp>
      <p:sp>
        <p:nvSpPr>
          <p:cNvPr id="3" name="Élőláb helye 21">
            <a:extLst>
              <a:ext uri="{FF2B5EF4-FFF2-40B4-BE49-F238E27FC236}">
                <a16:creationId xmlns:a16="http://schemas.microsoft.com/office/drawing/2014/main" id="{1EBF3C20-E677-F7A9-6712-FE1408D2433C}"/>
              </a:ext>
            </a:extLst>
          </p:cNvPr>
          <p:cNvSpPr>
            <a:spLocks noGrp="1"/>
          </p:cNvSpPr>
          <p:nvPr>
            <p:ph type="ftr" sz="quarter" idx="11"/>
          </p:nvPr>
        </p:nvSpPr>
        <p:spPr/>
        <p:txBody>
          <a:bodyPr/>
          <a:lstStyle>
            <a:lvl1pPr>
              <a:defRPr/>
            </a:lvl1pPr>
          </a:lstStyle>
          <a:p>
            <a:pPr>
              <a:defRPr/>
            </a:pPr>
            <a:endParaRPr lang="hu-HU"/>
          </a:p>
        </p:txBody>
      </p:sp>
      <p:sp>
        <p:nvSpPr>
          <p:cNvPr id="4" name="Dia számának helye 17">
            <a:extLst>
              <a:ext uri="{FF2B5EF4-FFF2-40B4-BE49-F238E27FC236}">
                <a16:creationId xmlns:a16="http://schemas.microsoft.com/office/drawing/2014/main" id="{A64413BE-C676-F19A-9A53-798AAD54CADB}"/>
              </a:ext>
            </a:extLst>
          </p:cNvPr>
          <p:cNvSpPr>
            <a:spLocks noGrp="1"/>
          </p:cNvSpPr>
          <p:nvPr>
            <p:ph type="sldNum" sz="quarter" idx="12"/>
          </p:nvPr>
        </p:nvSpPr>
        <p:spPr/>
        <p:txBody>
          <a:bodyPr/>
          <a:lstStyle>
            <a:lvl1pPr>
              <a:defRPr/>
            </a:lvl1pPr>
          </a:lstStyle>
          <a:p>
            <a:pPr>
              <a:defRPr/>
            </a:pPr>
            <a:fld id="{743ED43D-7043-4F12-A506-50B147E35910}" type="slidenum">
              <a:rPr lang="hu-HU" altLang="hu-HU"/>
              <a:pPr>
                <a:defRPr/>
              </a:pPr>
              <a:t>‹#›</a:t>
            </a:fld>
            <a:endParaRPr lang="hu-HU" altLang="hu-HU"/>
          </a:p>
        </p:txBody>
      </p:sp>
    </p:spTree>
    <p:extLst>
      <p:ext uri="{BB962C8B-B14F-4D97-AF65-F5344CB8AC3E}">
        <p14:creationId xmlns:p14="http://schemas.microsoft.com/office/powerpoint/2010/main" val="488124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hu-HU"/>
              <a:t>Mintacím szerkesztése</a:t>
            </a:r>
            <a:endParaRPr lang="en-US"/>
          </a:p>
        </p:txBody>
      </p:sp>
      <p:sp>
        <p:nvSpPr>
          <p:cNvPr id="3" name="Szöveg helye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hu-HU"/>
              <a:t>Mintaszöveg szerkesztése</a:t>
            </a:r>
          </a:p>
        </p:txBody>
      </p:sp>
      <p:sp>
        <p:nvSpPr>
          <p:cNvPr id="4" name="Tartalom helye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9">
            <a:extLst>
              <a:ext uri="{FF2B5EF4-FFF2-40B4-BE49-F238E27FC236}">
                <a16:creationId xmlns:a16="http://schemas.microsoft.com/office/drawing/2014/main" id="{66475BE7-7D39-3405-9A4B-102DFB18976D}"/>
              </a:ext>
            </a:extLst>
          </p:cNvPr>
          <p:cNvSpPr>
            <a:spLocks noGrp="1"/>
          </p:cNvSpPr>
          <p:nvPr>
            <p:ph type="dt" sz="half" idx="10"/>
          </p:nvPr>
        </p:nvSpPr>
        <p:spPr/>
        <p:txBody>
          <a:bodyPr/>
          <a:lstStyle>
            <a:lvl1pPr>
              <a:defRPr/>
            </a:lvl1pPr>
          </a:lstStyle>
          <a:p>
            <a:pPr>
              <a:defRPr/>
            </a:pPr>
            <a:fld id="{02FE38B3-B70B-441F-933D-2264FB079305}" type="datetimeFigureOut">
              <a:rPr lang="hu-HU"/>
              <a:pPr>
                <a:defRPr/>
              </a:pPr>
              <a:t>2025. 03. 27.</a:t>
            </a:fld>
            <a:endParaRPr lang="hu-HU"/>
          </a:p>
        </p:txBody>
      </p:sp>
      <p:sp>
        <p:nvSpPr>
          <p:cNvPr id="6" name="Élőláb helye 21">
            <a:extLst>
              <a:ext uri="{FF2B5EF4-FFF2-40B4-BE49-F238E27FC236}">
                <a16:creationId xmlns:a16="http://schemas.microsoft.com/office/drawing/2014/main" id="{1384317A-854D-3183-A585-34DDDA539F62}"/>
              </a:ext>
            </a:extLst>
          </p:cNvPr>
          <p:cNvSpPr>
            <a:spLocks noGrp="1"/>
          </p:cNvSpPr>
          <p:nvPr>
            <p:ph type="ftr" sz="quarter" idx="11"/>
          </p:nvPr>
        </p:nvSpPr>
        <p:spPr/>
        <p:txBody>
          <a:bodyPr/>
          <a:lstStyle>
            <a:lvl1pPr>
              <a:defRPr/>
            </a:lvl1pPr>
          </a:lstStyle>
          <a:p>
            <a:pPr>
              <a:defRPr/>
            </a:pPr>
            <a:endParaRPr lang="hu-HU"/>
          </a:p>
        </p:txBody>
      </p:sp>
      <p:sp>
        <p:nvSpPr>
          <p:cNvPr id="7" name="Dia számának helye 17">
            <a:extLst>
              <a:ext uri="{FF2B5EF4-FFF2-40B4-BE49-F238E27FC236}">
                <a16:creationId xmlns:a16="http://schemas.microsoft.com/office/drawing/2014/main" id="{1A4EDB26-AE89-55F0-D56C-697004DA7FF8}"/>
              </a:ext>
            </a:extLst>
          </p:cNvPr>
          <p:cNvSpPr>
            <a:spLocks noGrp="1"/>
          </p:cNvSpPr>
          <p:nvPr>
            <p:ph type="sldNum" sz="quarter" idx="12"/>
          </p:nvPr>
        </p:nvSpPr>
        <p:spPr/>
        <p:txBody>
          <a:bodyPr/>
          <a:lstStyle>
            <a:lvl1pPr>
              <a:defRPr/>
            </a:lvl1pPr>
          </a:lstStyle>
          <a:p>
            <a:pPr>
              <a:defRPr/>
            </a:pPr>
            <a:fld id="{447F4123-8C8E-49F1-A5A5-DEE90340154B}" type="slidenum">
              <a:rPr lang="hu-HU" altLang="hu-HU"/>
              <a:pPr>
                <a:defRPr/>
              </a:pPr>
              <a:t>‹#›</a:t>
            </a:fld>
            <a:endParaRPr lang="hu-HU" altLang="hu-HU"/>
          </a:p>
        </p:txBody>
      </p:sp>
    </p:spTree>
    <p:extLst>
      <p:ext uri="{BB962C8B-B14F-4D97-AF65-F5344CB8AC3E}">
        <p14:creationId xmlns:p14="http://schemas.microsoft.com/office/powerpoint/2010/main" val="1238342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5" name="Egy sarkán kerekítve levágott téglalap 13">
            <a:extLst>
              <a:ext uri="{FF2B5EF4-FFF2-40B4-BE49-F238E27FC236}">
                <a16:creationId xmlns:a16="http://schemas.microsoft.com/office/drawing/2014/main" id="{B5ED6AFE-02FD-C16D-B1B5-362D1901C925}"/>
              </a:ext>
            </a:extLst>
          </p:cNvPr>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Derékszögű háromszög 5">
            <a:extLst>
              <a:ext uri="{FF2B5EF4-FFF2-40B4-BE49-F238E27FC236}">
                <a16:creationId xmlns:a16="http://schemas.microsoft.com/office/drawing/2014/main" id="{27A4B094-125D-7629-BA79-4BCDBD403BD8}"/>
              </a:ext>
            </a:extLst>
          </p:cNvPr>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7" name="Szabadkézi sokszög 15">
            <a:extLst>
              <a:ext uri="{FF2B5EF4-FFF2-40B4-BE49-F238E27FC236}">
                <a16:creationId xmlns:a16="http://schemas.microsoft.com/office/drawing/2014/main" id="{89D3C17C-3852-89DB-90CF-C4D1A0BAA34C}"/>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8" name="Szabadkézi sokszög 16">
            <a:extLst>
              <a:ext uri="{FF2B5EF4-FFF2-40B4-BE49-F238E27FC236}">
                <a16:creationId xmlns:a16="http://schemas.microsoft.com/office/drawing/2014/main" id="{CC6453FC-2F2E-556E-2161-DEC49621EF82}"/>
              </a:ext>
            </a:extLst>
          </p:cNvPr>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2" name="Cím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hu-HU"/>
              <a:t>Mintacím szerkesztése</a:t>
            </a:r>
            <a:endParaRPr lang="en-US"/>
          </a:p>
        </p:txBody>
      </p:sp>
      <p:sp>
        <p:nvSpPr>
          <p:cNvPr id="4" name="Szöveg helye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hu-HU"/>
              <a:t>Mintaszöveg szerkesztése</a:t>
            </a:r>
          </a:p>
        </p:txBody>
      </p:sp>
      <p:sp>
        <p:nvSpPr>
          <p:cNvPr id="3" name="Kép helye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hu-HU" noProof="0"/>
              <a:t>Kép beszúrásához kattintson az ikonra</a:t>
            </a:r>
            <a:endParaRPr lang="en-US" noProof="0" dirty="0"/>
          </a:p>
        </p:txBody>
      </p:sp>
      <p:sp>
        <p:nvSpPr>
          <p:cNvPr id="9" name="Dátum helye 4">
            <a:extLst>
              <a:ext uri="{FF2B5EF4-FFF2-40B4-BE49-F238E27FC236}">
                <a16:creationId xmlns:a16="http://schemas.microsoft.com/office/drawing/2014/main" id="{D7D713EE-AE1B-7AF0-1B0A-12DE3A1D475C}"/>
              </a:ext>
            </a:extLst>
          </p:cNvPr>
          <p:cNvSpPr>
            <a:spLocks noGrp="1"/>
          </p:cNvSpPr>
          <p:nvPr>
            <p:ph type="dt" sz="half" idx="10"/>
          </p:nvPr>
        </p:nvSpPr>
        <p:spPr/>
        <p:txBody>
          <a:bodyPr/>
          <a:lstStyle>
            <a:lvl1pPr>
              <a:defRPr/>
            </a:lvl1pPr>
          </a:lstStyle>
          <a:p>
            <a:pPr>
              <a:defRPr/>
            </a:pPr>
            <a:fld id="{FEEEBC15-3C2F-4599-9306-A0D928D50E28}" type="datetimeFigureOut">
              <a:rPr lang="hu-HU"/>
              <a:pPr>
                <a:defRPr/>
              </a:pPr>
              <a:t>2025. 03. 27.</a:t>
            </a:fld>
            <a:endParaRPr lang="hu-HU"/>
          </a:p>
        </p:txBody>
      </p:sp>
      <p:sp>
        <p:nvSpPr>
          <p:cNvPr id="10" name="Élőláb helye 5">
            <a:extLst>
              <a:ext uri="{FF2B5EF4-FFF2-40B4-BE49-F238E27FC236}">
                <a16:creationId xmlns:a16="http://schemas.microsoft.com/office/drawing/2014/main" id="{334FC619-F428-1A0E-9A78-32B94AE1DDED}"/>
              </a:ext>
            </a:extLst>
          </p:cNvPr>
          <p:cNvSpPr>
            <a:spLocks noGrp="1"/>
          </p:cNvSpPr>
          <p:nvPr>
            <p:ph type="ftr" sz="quarter" idx="11"/>
          </p:nvPr>
        </p:nvSpPr>
        <p:spPr/>
        <p:txBody>
          <a:bodyPr/>
          <a:lstStyle>
            <a:lvl1pPr>
              <a:defRPr/>
            </a:lvl1pPr>
          </a:lstStyle>
          <a:p>
            <a:pPr>
              <a:defRPr/>
            </a:pPr>
            <a:endParaRPr lang="hu-HU"/>
          </a:p>
        </p:txBody>
      </p:sp>
      <p:sp>
        <p:nvSpPr>
          <p:cNvPr id="11" name="Dia számának helye 6">
            <a:extLst>
              <a:ext uri="{FF2B5EF4-FFF2-40B4-BE49-F238E27FC236}">
                <a16:creationId xmlns:a16="http://schemas.microsoft.com/office/drawing/2014/main" id="{0D21E3F0-0622-CD6E-CCF0-8850BA72F5C1}"/>
              </a:ext>
            </a:extLst>
          </p:cNvPr>
          <p:cNvSpPr>
            <a:spLocks noGrp="1"/>
          </p:cNvSpPr>
          <p:nvPr>
            <p:ph type="sldNum" sz="quarter" idx="12"/>
          </p:nvPr>
        </p:nvSpPr>
        <p:spPr>
          <a:xfrm>
            <a:off x="10769600" y="6356351"/>
            <a:ext cx="812800" cy="365125"/>
          </a:xfrm>
        </p:spPr>
        <p:txBody>
          <a:bodyPr/>
          <a:lstStyle>
            <a:lvl1pPr>
              <a:defRPr/>
            </a:lvl1pPr>
          </a:lstStyle>
          <a:p>
            <a:pPr>
              <a:defRPr/>
            </a:pPr>
            <a:fld id="{26E68EDF-6D02-42F7-B643-11BC8817E1BB}" type="slidenum">
              <a:rPr lang="hu-HU" altLang="hu-HU"/>
              <a:pPr>
                <a:defRPr/>
              </a:pPr>
              <a:t>‹#›</a:t>
            </a:fld>
            <a:endParaRPr lang="hu-HU" altLang="hu-HU"/>
          </a:p>
        </p:txBody>
      </p:sp>
    </p:spTree>
    <p:extLst>
      <p:ext uri="{BB962C8B-B14F-4D97-AF65-F5344CB8AC3E}">
        <p14:creationId xmlns:p14="http://schemas.microsoft.com/office/powerpoint/2010/main" val="3576980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DA2A6F95-AF95-2AA7-9B5E-3596CB724745}"/>
              </a:ext>
            </a:extLst>
          </p:cNvPr>
          <p:cNvSpPr>
            <a:spLocks noGrp="1"/>
          </p:cNvSpPr>
          <p:nvPr>
            <p:ph type="dt" sz="half" idx="10"/>
          </p:nvPr>
        </p:nvSpPr>
        <p:spPr/>
        <p:txBody>
          <a:bodyPr/>
          <a:lstStyle>
            <a:lvl1pPr>
              <a:defRPr/>
            </a:lvl1pPr>
          </a:lstStyle>
          <a:p>
            <a:pPr>
              <a:defRPr/>
            </a:pPr>
            <a:fld id="{E800CF1A-A52B-4618-9910-A2ED3767FAA0}" type="datetimeFigureOut">
              <a:rPr lang="hu-HU"/>
              <a:pPr>
                <a:defRPr/>
              </a:pPr>
              <a:t>2025. 03. 27.</a:t>
            </a:fld>
            <a:endParaRPr lang="hu-HU"/>
          </a:p>
        </p:txBody>
      </p:sp>
      <p:sp>
        <p:nvSpPr>
          <p:cNvPr id="5" name="Élőláb helye 21">
            <a:extLst>
              <a:ext uri="{FF2B5EF4-FFF2-40B4-BE49-F238E27FC236}">
                <a16:creationId xmlns:a16="http://schemas.microsoft.com/office/drawing/2014/main" id="{F529D60B-2C12-418F-8E7F-02E1EE79A1B3}"/>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09CA805C-B04E-D83D-9901-8D0866D78AD9}"/>
              </a:ext>
            </a:extLst>
          </p:cNvPr>
          <p:cNvSpPr>
            <a:spLocks noGrp="1"/>
          </p:cNvSpPr>
          <p:nvPr>
            <p:ph type="sldNum" sz="quarter" idx="12"/>
          </p:nvPr>
        </p:nvSpPr>
        <p:spPr/>
        <p:txBody>
          <a:bodyPr/>
          <a:lstStyle>
            <a:lvl1pPr>
              <a:defRPr/>
            </a:lvl1pPr>
          </a:lstStyle>
          <a:p>
            <a:pPr>
              <a:defRPr/>
            </a:pPr>
            <a:fld id="{6603698E-9DC5-4236-B8EE-8FD1DE1C4CB9}" type="slidenum">
              <a:rPr lang="hu-HU" altLang="hu-HU"/>
              <a:pPr>
                <a:defRPr/>
              </a:pPr>
              <a:t>‹#›</a:t>
            </a:fld>
            <a:endParaRPr lang="hu-HU" altLang="hu-HU"/>
          </a:p>
        </p:txBody>
      </p:sp>
    </p:spTree>
    <p:extLst>
      <p:ext uri="{BB962C8B-B14F-4D97-AF65-F5344CB8AC3E}">
        <p14:creationId xmlns:p14="http://schemas.microsoft.com/office/powerpoint/2010/main" val="4176765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914402"/>
            <a:ext cx="2743200" cy="5211763"/>
          </a:xfrm>
        </p:spPr>
        <p:txBody>
          <a:bodyPr vert="eaVert"/>
          <a:lstStyle/>
          <a:p>
            <a:r>
              <a:rPr lang="hu-HU"/>
              <a:t>Mintacím szerkesztése</a:t>
            </a:r>
            <a:endParaRPr lang="en-US"/>
          </a:p>
        </p:txBody>
      </p:sp>
      <p:sp>
        <p:nvSpPr>
          <p:cNvPr id="3" name="Függőleges szöveg helye 2"/>
          <p:cNvSpPr>
            <a:spLocks noGrp="1"/>
          </p:cNvSpPr>
          <p:nvPr>
            <p:ph type="body" orient="vert" idx="1"/>
          </p:nvPr>
        </p:nvSpPr>
        <p:spPr>
          <a:xfrm>
            <a:off x="609600" y="914402"/>
            <a:ext cx="8026400" cy="521176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7A774141-5A16-74C3-AE1A-8983652BE465}"/>
              </a:ext>
            </a:extLst>
          </p:cNvPr>
          <p:cNvSpPr>
            <a:spLocks noGrp="1"/>
          </p:cNvSpPr>
          <p:nvPr>
            <p:ph type="dt" sz="half" idx="10"/>
          </p:nvPr>
        </p:nvSpPr>
        <p:spPr/>
        <p:txBody>
          <a:bodyPr/>
          <a:lstStyle>
            <a:lvl1pPr>
              <a:defRPr/>
            </a:lvl1pPr>
          </a:lstStyle>
          <a:p>
            <a:pPr>
              <a:defRPr/>
            </a:pPr>
            <a:fld id="{1453B6EF-626C-4434-B6B5-B1C55F0E8838}" type="datetimeFigureOut">
              <a:rPr lang="hu-HU"/>
              <a:pPr>
                <a:defRPr/>
              </a:pPr>
              <a:t>2025. 03. 27.</a:t>
            </a:fld>
            <a:endParaRPr lang="hu-HU"/>
          </a:p>
        </p:txBody>
      </p:sp>
      <p:sp>
        <p:nvSpPr>
          <p:cNvPr id="5" name="Élőláb helye 21">
            <a:extLst>
              <a:ext uri="{FF2B5EF4-FFF2-40B4-BE49-F238E27FC236}">
                <a16:creationId xmlns:a16="http://schemas.microsoft.com/office/drawing/2014/main" id="{4E409F4F-FE78-3B32-766E-03772EDC696A}"/>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59266BF3-001D-5EDA-78EA-ADF5CB3E2C15}"/>
              </a:ext>
            </a:extLst>
          </p:cNvPr>
          <p:cNvSpPr>
            <a:spLocks noGrp="1"/>
          </p:cNvSpPr>
          <p:nvPr>
            <p:ph type="sldNum" sz="quarter" idx="12"/>
          </p:nvPr>
        </p:nvSpPr>
        <p:spPr/>
        <p:txBody>
          <a:bodyPr/>
          <a:lstStyle>
            <a:lvl1pPr>
              <a:defRPr/>
            </a:lvl1pPr>
          </a:lstStyle>
          <a:p>
            <a:pPr>
              <a:defRPr/>
            </a:pPr>
            <a:fld id="{06953F99-AE45-4B31-AF5D-9C6DCDEA34D4}" type="slidenum">
              <a:rPr lang="hu-HU" altLang="hu-HU"/>
              <a:pPr>
                <a:defRPr/>
              </a:pPr>
              <a:t>‹#›</a:t>
            </a:fld>
            <a:endParaRPr lang="hu-HU" altLang="hu-HU"/>
          </a:p>
        </p:txBody>
      </p:sp>
    </p:spTree>
    <p:extLst>
      <p:ext uri="{BB962C8B-B14F-4D97-AF65-F5344CB8AC3E}">
        <p14:creationId xmlns:p14="http://schemas.microsoft.com/office/powerpoint/2010/main" val="347320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34FB9B21-6FC3-4C69-770B-B1424E051C2B}"/>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61E25217-148A-53B1-472D-803E46260FB0}"/>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1F1BF3AA-1316-A605-1CE0-44DB24C0A5D4}"/>
              </a:ext>
            </a:extLst>
          </p:cNvPr>
          <p:cNvSpPr>
            <a:spLocks noGrp="1" noChangeArrowheads="1"/>
          </p:cNvSpPr>
          <p:nvPr>
            <p:ph type="sldNum" sz="quarter" idx="12"/>
          </p:nvPr>
        </p:nvSpPr>
        <p:spPr>
          <a:ln/>
        </p:spPr>
        <p:txBody>
          <a:bodyPr/>
          <a:lstStyle>
            <a:lvl1pPr>
              <a:defRPr/>
            </a:lvl1pPr>
          </a:lstStyle>
          <a:p>
            <a:pPr>
              <a:defRPr/>
            </a:pPr>
            <a:fld id="{3A2603CD-3FAB-4B28-9235-26ED4458C637}" type="slidenum">
              <a:rPr lang="hu-HU" altLang="hu-HU"/>
              <a:pPr>
                <a:defRPr/>
              </a:pPr>
              <a:t>‹#›</a:t>
            </a:fld>
            <a:endParaRPr lang="hu-HU" altLang="hu-HU"/>
          </a:p>
        </p:txBody>
      </p:sp>
    </p:spTree>
    <p:extLst>
      <p:ext uri="{BB962C8B-B14F-4D97-AF65-F5344CB8AC3E}">
        <p14:creationId xmlns:p14="http://schemas.microsoft.com/office/powerpoint/2010/main" val="1862985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DCEAE890-C1E0-3602-8D9E-0866DCB1FAA2}"/>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FA4DB912-7DA9-FAD0-9B42-A091BC7540E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640BB15E-1E65-875C-3176-8DBA3E09C31D}"/>
              </a:ext>
            </a:extLst>
          </p:cNvPr>
          <p:cNvSpPr>
            <a:spLocks noGrp="1" noChangeArrowheads="1"/>
          </p:cNvSpPr>
          <p:nvPr>
            <p:ph type="sldNum" sz="quarter" idx="12"/>
          </p:nvPr>
        </p:nvSpPr>
        <p:spPr>
          <a:ln/>
        </p:spPr>
        <p:txBody>
          <a:bodyPr/>
          <a:lstStyle>
            <a:lvl1pPr>
              <a:defRPr/>
            </a:lvl1pPr>
          </a:lstStyle>
          <a:p>
            <a:pPr>
              <a:defRPr/>
            </a:pPr>
            <a:fld id="{8F4DF1CE-E578-473A-96C1-50E3986093FA}" type="slidenum">
              <a:rPr lang="hu-HU" altLang="hu-HU"/>
              <a:pPr>
                <a:defRPr/>
              </a:pPr>
              <a:t>‹#›</a:t>
            </a:fld>
            <a:endParaRPr lang="hu-HU" altLang="hu-HU"/>
          </a:p>
        </p:txBody>
      </p:sp>
    </p:spTree>
    <p:extLst>
      <p:ext uri="{BB962C8B-B14F-4D97-AF65-F5344CB8AC3E}">
        <p14:creationId xmlns:p14="http://schemas.microsoft.com/office/powerpoint/2010/main" val="2634074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0A59D10F-08DC-BF79-9C8B-5E712819B9C7}"/>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DC659740-55D9-32F3-3C4F-24EB5E8E425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0BF53D65-AA65-CF1A-6EF6-DA5504EEFD89}"/>
              </a:ext>
            </a:extLst>
          </p:cNvPr>
          <p:cNvSpPr>
            <a:spLocks noGrp="1" noChangeArrowheads="1"/>
          </p:cNvSpPr>
          <p:nvPr>
            <p:ph type="sldNum" sz="quarter" idx="12"/>
          </p:nvPr>
        </p:nvSpPr>
        <p:spPr>
          <a:ln/>
        </p:spPr>
        <p:txBody>
          <a:bodyPr/>
          <a:lstStyle>
            <a:lvl1pPr>
              <a:defRPr/>
            </a:lvl1pPr>
          </a:lstStyle>
          <a:p>
            <a:pPr>
              <a:defRPr/>
            </a:pPr>
            <a:fld id="{4A52A957-654A-470D-A014-C47D3132CEAC}" type="slidenum">
              <a:rPr lang="hu-HU" altLang="hu-HU"/>
              <a:pPr>
                <a:defRPr/>
              </a:pPr>
              <a:t>‹#›</a:t>
            </a:fld>
            <a:endParaRPr lang="hu-HU" altLang="hu-HU"/>
          </a:p>
        </p:txBody>
      </p:sp>
    </p:spTree>
    <p:extLst>
      <p:ext uri="{BB962C8B-B14F-4D97-AF65-F5344CB8AC3E}">
        <p14:creationId xmlns:p14="http://schemas.microsoft.com/office/powerpoint/2010/main" val="3160242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9AAB46C8-3548-15DF-698A-AA852E1D0E6A}"/>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A50401C3-4588-537D-05ED-2AAAF2EAFDB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1B6DD699-FC55-36A1-6823-88BDCD33FAFB}"/>
              </a:ext>
            </a:extLst>
          </p:cNvPr>
          <p:cNvSpPr>
            <a:spLocks noGrp="1" noChangeArrowheads="1"/>
          </p:cNvSpPr>
          <p:nvPr>
            <p:ph type="sldNum" sz="quarter" idx="12"/>
          </p:nvPr>
        </p:nvSpPr>
        <p:spPr>
          <a:ln/>
        </p:spPr>
        <p:txBody>
          <a:bodyPr/>
          <a:lstStyle>
            <a:lvl1pPr>
              <a:defRPr/>
            </a:lvl1pPr>
          </a:lstStyle>
          <a:p>
            <a:pPr>
              <a:defRPr/>
            </a:pPr>
            <a:fld id="{1DF0237C-A010-4B5B-8298-845450106F7B}" type="slidenum">
              <a:rPr lang="hu-HU" altLang="hu-HU"/>
              <a:pPr>
                <a:defRPr/>
              </a:pPr>
              <a:t>‹#›</a:t>
            </a:fld>
            <a:endParaRPr lang="hu-HU" altLang="hu-HU"/>
          </a:p>
        </p:txBody>
      </p:sp>
    </p:spTree>
    <p:extLst>
      <p:ext uri="{BB962C8B-B14F-4D97-AF65-F5344CB8AC3E}">
        <p14:creationId xmlns:p14="http://schemas.microsoft.com/office/powerpoint/2010/main" val="3073880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672DE89B-8F41-D7D3-F47D-1F9032780558}"/>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id="{E892CDE5-3B88-EDFE-F192-B58C6EF11F2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6">
            <a:extLst>
              <a:ext uri="{FF2B5EF4-FFF2-40B4-BE49-F238E27FC236}">
                <a16:creationId xmlns:a16="http://schemas.microsoft.com/office/drawing/2014/main" id="{8BD5D942-9415-CF6C-1A72-134C43BBD613}"/>
              </a:ext>
            </a:extLst>
          </p:cNvPr>
          <p:cNvSpPr>
            <a:spLocks noGrp="1" noChangeArrowheads="1"/>
          </p:cNvSpPr>
          <p:nvPr>
            <p:ph type="sldNum" sz="quarter" idx="12"/>
          </p:nvPr>
        </p:nvSpPr>
        <p:spPr>
          <a:ln/>
        </p:spPr>
        <p:txBody>
          <a:bodyPr/>
          <a:lstStyle>
            <a:lvl1pPr>
              <a:defRPr/>
            </a:lvl1pPr>
          </a:lstStyle>
          <a:p>
            <a:pPr>
              <a:defRPr/>
            </a:pPr>
            <a:fld id="{0B9C26CB-16E9-4FC9-8C0C-1247328B2B51}" type="slidenum">
              <a:rPr lang="hu-HU" altLang="hu-HU"/>
              <a:pPr>
                <a:defRPr/>
              </a:pPr>
              <a:t>‹#›</a:t>
            </a:fld>
            <a:endParaRPr lang="hu-HU" altLang="hu-HU"/>
          </a:p>
        </p:txBody>
      </p:sp>
    </p:spTree>
    <p:extLst>
      <p:ext uri="{BB962C8B-B14F-4D97-AF65-F5344CB8AC3E}">
        <p14:creationId xmlns:p14="http://schemas.microsoft.com/office/powerpoint/2010/main" val="3276424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87C47077-CD16-4149-A038-5690CC76130D}"/>
              </a:ext>
            </a:extLst>
          </p:cNvPr>
          <p:cNvSpPr>
            <a:spLocks noGrp="1" noChangeArrowheads="1"/>
          </p:cNvSpPr>
          <p:nvPr>
            <p:ph type="dt" sz="half" idx="10"/>
          </p:nvPr>
        </p:nvSpPr>
        <p:spPr>
          <a:ln/>
        </p:spPr>
        <p:txBody>
          <a:bodyPr/>
          <a:lstStyle>
            <a:lvl1pPr>
              <a:defRPr/>
            </a:lvl1pPr>
          </a:lstStyle>
          <a:p>
            <a:pPr>
              <a:defRPr/>
            </a:pPr>
            <a:fld id="{D96F87D4-DCAE-4103-9446-4A18514B1A4C}" type="datetimeFigureOut">
              <a:rPr lang="hu-HU" altLang="hu-HU"/>
              <a:pPr>
                <a:defRPr/>
              </a:pPr>
              <a:t>2025. 03. 27.</a:t>
            </a:fld>
            <a:endParaRPr lang="hu-HU" altLang="hu-HU"/>
          </a:p>
        </p:txBody>
      </p:sp>
      <p:sp>
        <p:nvSpPr>
          <p:cNvPr id="6" name="Rectangle 5">
            <a:extLst>
              <a:ext uri="{FF2B5EF4-FFF2-40B4-BE49-F238E27FC236}">
                <a16:creationId xmlns:a16="http://schemas.microsoft.com/office/drawing/2014/main" id="{EEA947B8-C929-498C-A019-4635862BF8C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5F969DF6-F223-4941-8ABD-6F12B2F0816D}"/>
              </a:ext>
            </a:extLst>
          </p:cNvPr>
          <p:cNvSpPr>
            <a:spLocks noGrp="1" noChangeArrowheads="1"/>
          </p:cNvSpPr>
          <p:nvPr>
            <p:ph type="sldNum" sz="quarter" idx="12"/>
          </p:nvPr>
        </p:nvSpPr>
        <p:spPr>
          <a:ln/>
        </p:spPr>
        <p:txBody>
          <a:bodyPr/>
          <a:lstStyle>
            <a:lvl1pPr>
              <a:defRPr/>
            </a:lvl1pPr>
          </a:lstStyle>
          <a:p>
            <a:pPr>
              <a:defRPr/>
            </a:pPr>
            <a:fld id="{FE612F24-73DE-42E4-BFF9-1440410C2167}" type="slidenum">
              <a:rPr lang="hu-HU" altLang="hu-HU"/>
              <a:pPr>
                <a:defRPr/>
              </a:pPr>
              <a:t>‹#›</a:t>
            </a:fld>
            <a:endParaRPr lang="hu-HU" altLang="hu-HU"/>
          </a:p>
        </p:txBody>
      </p:sp>
    </p:spTree>
    <p:extLst>
      <p:ext uri="{BB962C8B-B14F-4D97-AF65-F5344CB8AC3E}">
        <p14:creationId xmlns:p14="http://schemas.microsoft.com/office/powerpoint/2010/main" val="35260062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7F54A795-9A2C-5D5A-765B-A68533AB3095}"/>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37AA9BDA-170A-8670-C68A-6F77376BDD0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a16="http://schemas.microsoft.com/office/drawing/2014/main" id="{71954A8F-A02C-B976-8A7E-95CCD3171BA5}"/>
              </a:ext>
            </a:extLst>
          </p:cNvPr>
          <p:cNvSpPr>
            <a:spLocks noGrp="1" noChangeArrowheads="1"/>
          </p:cNvSpPr>
          <p:nvPr>
            <p:ph type="sldNum" sz="quarter" idx="12"/>
          </p:nvPr>
        </p:nvSpPr>
        <p:spPr>
          <a:ln/>
        </p:spPr>
        <p:txBody>
          <a:bodyPr/>
          <a:lstStyle>
            <a:lvl1pPr>
              <a:defRPr/>
            </a:lvl1pPr>
          </a:lstStyle>
          <a:p>
            <a:pPr>
              <a:defRPr/>
            </a:pPr>
            <a:fld id="{3329D3C1-7DF8-448A-9A65-5C39A943D4FB}" type="slidenum">
              <a:rPr lang="hu-HU" altLang="hu-HU"/>
              <a:pPr>
                <a:defRPr/>
              </a:pPr>
              <a:t>‹#›</a:t>
            </a:fld>
            <a:endParaRPr lang="hu-HU" altLang="hu-HU"/>
          </a:p>
        </p:txBody>
      </p:sp>
    </p:spTree>
    <p:extLst>
      <p:ext uri="{BB962C8B-B14F-4D97-AF65-F5344CB8AC3E}">
        <p14:creationId xmlns:p14="http://schemas.microsoft.com/office/powerpoint/2010/main" val="1310048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6818079-C623-B020-4142-E34AC3D5F94A}"/>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id="{7BD45590-7677-3564-41D7-DFD8AB4F594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6">
            <a:extLst>
              <a:ext uri="{FF2B5EF4-FFF2-40B4-BE49-F238E27FC236}">
                <a16:creationId xmlns:a16="http://schemas.microsoft.com/office/drawing/2014/main" id="{FB184E1E-3E78-5A83-269A-82768E72EA60}"/>
              </a:ext>
            </a:extLst>
          </p:cNvPr>
          <p:cNvSpPr>
            <a:spLocks noGrp="1" noChangeArrowheads="1"/>
          </p:cNvSpPr>
          <p:nvPr>
            <p:ph type="sldNum" sz="quarter" idx="12"/>
          </p:nvPr>
        </p:nvSpPr>
        <p:spPr>
          <a:ln/>
        </p:spPr>
        <p:txBody>
          <a:bodyPr/>
          <a:lstStyle>
            <a:lvl1pPr>
              <a:defRPr/>
            </a:lvl1pPr>
          </a:lstStyle>
          <a:p>
            <a:pPr>
              <a:defRPr/>
            </a:pPr>
            <a:fld id="{29004316-F65B-4603-90E3-29D5848C7FDF}" type="slidenum">
              <a:rPr lang="hu-HU" altLang="hu-HU"/>
              <a:pPr>
                <a:defRPr/>
              </a:pPr>
              <a:t>‹#›</a:t>
            </a:fld>
            <a:endParaRPr lang="hu-HU" altLang="hu-HU"/>
          </a:p>
        </p:txBody>
      </p:sp>
    </p:spTree>
    <p:extLst>
      <p:ext uri="{BB962C8B-B14F-4D97-AF65-F5344CB8AC3E}">
        <p14:creationId xmlns:p14="http://schemas.microsoft.com/office/powerpoint/2010/main" val="1557340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C27B25FE-97D4-3255-4393-350BB013F9F4}"/>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25805DA4-4F00-F4DA-AB4D-B4BB0901BD9C}"/>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6B4E5363-B6CF-EDBF-EEDD-71F40756E2A7}"/>
              </a:ext>
            </a:extLst>
          </p:cNvPr>
          <p:cNvSpPr>
            <a:spLocks noGrp="1" noChangeArrowheads="1"/>
          </p:cNvSpPr>
          <p:nvPr>
            <p:ph type="sldNum" sz="quarter" idx="12"/>
          </p:nvPr>
        </p:nvSpPr>
        <p:spPr>
          <a:ln/>
        </p:spPr>
        <p:txBody>
          <a:bodyPr/>
          <a:lstStyle>
            <a:lvl1pPr>
              <a:defRPr/>
            </a:lvl1pPr>
          </a:lstStyle>
          <a:p>
            <a:pPr>
              <a:defRPr/>
            </a:pPr>
            <a:fld id="{42CED8B2-62E5-4534-B0EC-8B5B5D9E63A8}" type="slidenum">
              <a:rPr lang="hu-HU" altLang="hu-HU"/>
              <a:pPr>
                <a:defRPr/>
              </a:pPr>
              <a:t>‹#›</a:t>
            </a:fld>
            <a:endParaRPr lang="hu-HU" altLang="hu-HU"/>
          </a:p>
        </p:txBody>
      </p:sp>
    </p:spTree>
    <p:extLst>
      <p:ext uri="{BB962C8B-B14F-4D97-AF65-F5344CB8AC3E}">
        <p14:creationId xmlns:p14="http://schemas.microsoft.com/office/powerpoint/2010/main" val="2325100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D7D9DB21-C144-781D-5993-60CBD9ACE6F2}"/>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51C2EB25-6A7A-8EFD-D3C7-FA2B63527AC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0E1DE9F4-8FAD-71CC-82B6-C72B0FDFCE65}"/>
              </a:ext>
            </a:extLst>
          </p:cNvPr>
          <p:cNvSpPr>
            <a:spLocks noGrp="1" noChangeArrowheads="1"/>
          </p:cNvSpPr>
          <p:nvPr>
            <p:ph type="sldNum" sz="quarter" idx="12"/>
          </p:nvPr>
        </p:nvSpPr>
        <p:spPr>
          <a:ln/>
        </p:spPr>
        <p:txBody>
          <a:bodyPr/>
          <a:lstStyle>
            <a:lvl1pPr>
              <a:defRPr/>
            </a:lvl1pPr>
          </a:lstStyle>
          <a:p>
            <a:pPr>
              <a:defRPr/>
            </a:pPr>
            <a:fld id="{4955349F-5AAB-4DF2-99DB-79FCE3A02EBE}" type="slidenum">
              <a:rPr lang="hu-HU" altLang="hu-HU"/>
              <a:pPr>
                <a:defRPr/>
              </a:pPr>
              <a:t>‹#›</a:t>
            </a:fld>
            <a:endParaRPr lang="hu-HU" altLang="hu-HU"/>
          </a:p>
        </p:txBody>
      </p:sp>
    </p:spTree>
    <p:extLst>
      <p:ext uri="{BB962C8B-B14F-4D97-AF65-F5344CB8AC3E}">
        <p14:creationId xmlns:p14="http://schemas.microsoft.com/office/powerpoint/2010/main" val="3323541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E0261A52-3C73-AC93-75E2-6674520329A1}"/>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829CEA20-58DD-EC94-A440-52B2F7BD28C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5B39178A-7B7D-C9AD-B89D-A2BC3ADB2151}"/>
              </a:ext>
            </a:extLst>
          </p:cNvPr>
          <p:cNvSpPr>
            <a:spLocks noGrp="1" noChangeArrowheads="1"/>
          </p:cNvSpPr>
          <p:nvPr>
            <p:ph type="sldNum" sz="quarter" idx="12"/>
          </p:nvPr>
        </p:nvSpPr>
        <p:spPr>
          <a:ln/>
        </p:spPr>
        <p:txBody>
          <a:bodyPr/>
          <a:lstStyle>
            <a:lvl1pPr>
              <a:defRPr/>
            </a:lvl1pPr>
          </a:lstStyle>
          <a:p>
            <a:pPr>
              <a:defRPr/>
            </a:pPr>
            <a:fld id="{47F7BB76-987E-4F42-BB8F-9AFAD867FF29}" type="slidenum">
              <a:rPr lang="hu-HU" altLang="hu-HU"/>
              <a:pPr>
                <a:defRPr/>
              </a:pPr>
              <a:t>‹#›</a:t>
            </a:fld>
            <a:endParaRPr lang="hu-HU" altLang="hu-HU"/>
          </a:p>
        </p:txBody>
      </p:sp>
    </p:spTree>
    <p:extLst>
      <p:ext uri="{BB962C8B-B14F-4D97-AF65-F5344CB8AC3E}">
        <p14:creationId xmlns:p14="http://schemas.microsoft.com/office/powerpoint/2010/main" val="579364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F0071FE9-5048-6228-3209-1A8EA974AD27}"/>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18FBC524-749C-D231-E75C-C5DD8123431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2B553033-F9C7-AF47-4AAB-6E1519075C48}"/>
              </a:ext>
            </a:extLst>
          </p:cNvPr>
          <p:cNvSpPr>
            <a:spLocks noGrp="1" noChangeArrowheads="1"/>
          </p:cNvSpPr>
          <p:nvPr>
            <p:ph type="sldNum" sz="quarter" idx="12"/>
          </p:nvPr>
        </p:nvSpPr>
        <p:spPr>
          <a:ln/>
        </p:spPr>
        <p:txBody>
          <a:bodyPr/>
          <a:lstStyle>
            <a:lvl1pPr>
              <a:defRPr/>
            </a:lvl1pPr>
          </a:lstStyle>
          <a:p>
            <a:pPr>
              <a:defRPr/>
            </a:pPr>
            <a:fld id="{B0BEA00A-1842-45B5-B82D-1B2C3D438407}" type="slidenum">
              <a:rPr lang="hu-HU" altLang="hu-HU"/>
              <a:pPr>
                <a:defRPr/>
              </a:pPr>
              <a:t>‹#›</a:t>
            </a:fld>
            <a:endParaRPr lang="hu-HU" altLang="hu-HU"/>
          </a:p>
        </p:txBody>
      </p:sp>
    </p:spTree>
    <p:extLst>
      <p:ext uri="{BB962C8B-B14F-4D97-AF65-F5344CB8AC3E}">
        <p14:creationId xmlns:p14="http://schemas.microsoft.com/office/powerpoint/2010/main" val="2123441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a:t>Mintacím szerkesztése</a:t>
            </a:r>
          </a:p>
        </p:txBody>
      </p:sp>
      <p:sp>
        <p:nvSpPr>
          <p:cNvPr id="3" name="Szöveg helye 2"/>
          <p:cNvSpPr>
            <a:spLocks noGrp="1"/>
          </p:cNvSpPr>
          <p:nvPr>
            <p:ph type="body" sz="half" idx="1"/>
          </p:nvPr>
        </p:nvSpPr>
        <p:spPr>
          <a:xfrm>
            <a:off x="609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B1C0CB43-D3AB-1B5E-80A9-1E5772BECC89}"/>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EDD18F5D-7681-970E-7EB8-877D912E6D7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B89E5CD6-BD14-DF77-B8A3-C0D55CE446BB}"/>
              </a:ext>
            </a:extLst>
          </p:cNvPr>
          <p:cNvSpPr>
            <a:spLocks noGrp="1" noChangeArrowheads="1"/>
          </p:cNvSpPr>
          <p:nvPr>
            <p:ph type="sldNum" sz="quarter" idx="12"/>
          </p:nvPr>
        </p:nvSpPr>
        <p:spPr>
          <a:ln/>
        </p:spPr>
        <p:txBody>
          <a:bodyPr/>
          <a:lstStyle>
            <a:lvl1pPr>
              <a:defRPr/>
            </a:lvl1pPr>
          </a:lstStyle>
          <a:p>
            <a:pPr>
              <a:defRPr/>
            </a:pPr>
            <a:fld id="{C6B55CB2-4555-468B-B374-C039CC3A0985}" type="slidenum">
              <a:rPr lang="hu-HU" altLang="hu-HU"/>
              <a:pPr>
                <a:defRPr/>
              </a:pPr>
              <a:t>‹#›</a:t>
            </a:fld>
            <a:endParaRPr lang="hu-HU" altLang="hu-HU"/>
          </a:p>
        </p:txBody>
      </p:sp>
    </p:spTree>
    <p:extLst>
      <p:ext uri="{BB962C8B-B14F-4D97-AF65-F5344CB8AC3E}">
        <p14:creationId xmlns:p14="http://schemas.microsoft.com/office/powerpoint/2010/main" val="3118091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a:t>Mintacím szerkesztése</a:t>
            </a:r>
          </a:p>
        </p:txBody>
      </p:sp>
      <p:sp>
        <p:nvSpPr>
          <p:cNvPr id="3" name="Szöveg helye 2"/>
          <p:cNvSpPr>
            <a:spLocks noGrp="1"/>
          </p:cNvSpPr>
          <p:nvPr>
            <p:ph type="body" sz="half" idx="1"/>
          </p:nvPr>
        </p:nvSpPr>
        <p:spPr>
          <a:xfrm>
            <a:off x="609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6197600" y="1600200"/>
            <a:ext cx="5384800" cy="21859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6197600" y="3938589"/>
            <a:ext cx="5384800" cy="21875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Rectangle 4">
            <a:extLst>
              <a:ext uri="{FF2B5EF4-FFF2-40B4-BE49-F238E27FC236}">
                <a16:creationId xmlns:a16="http://schemas.microsoft.com/office/drawing/2014/main" id="{92329BEE-3964-C6DC-E879-9EC17CC58292}"/>
              </a:ext>
            </a:extLst>
          </p:cNvPr>
          <p:cNvSpPr>
            <a:spLocks noGrp="1" noChangeArrowheads="1"/>
          </p:cNvSpPr>
          <p:nvPr>
            <p:ph type="dt" sz="half" idx="10"/>
          </p:nvPr>
        </p:nvSpPr>
        <p:spPr>
          <a:ln/>
        </p:spPr>
        <p:txBody>
          <a:bodyPr/>
          <a:lstStyle>
            <a:lvl1pPr>
              <a:defRPr/>
            </a:lvl1pPr>
          </a:lstStyle>
          <a:p>
            <a:pPr>
              <a:defRPr/>
            </a:pPr>
            <a:endParaRPr lang="hu-HU"/>
          </a:p>
        </p:txBody>
      </p:sp>
      <p:sp>
        <p:nvSpPr>
          <p:cNvPr id="7" name="Rectangle 5">
            <a:extLst>
              <a:ext uri="{FF2B5EF4-FFF2-40B4-BE49-F238E27FC236}">
                <a16:creationId xmlns:a16="http://schemas.microsoft.com/office/drawing/2014/main" id="{994B7C6F-EF79-CBAC-2317-BBAF4F0F3D0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8" name="Rectangle 6">
            <a:extLst>
              <a:ext uri="{FF2B5EF4-FFF2-40B4-BE49-F238E27FC236}">
                <a16:creationId xmlns:a16="http://schemas.microsoft.com/office/drawing/2014/main" id="{36CB7394-B9D5-EC40-ABC2-7180A493BB83}"/>
              </a:ext>
            </a:extLst>
          </p:cNvPr>
          <p:cNvSpPr>
            <a:spLocks noGrp="1" noChangeArrowheads="1"/>
          </p:cNvSpPr>
          <p:nvPr>
            <p:ph type="sldNum" sz="quarter" idx="12"/>
          </p:nvPr>
        </p:nvSpPr>
        <p:spPr>
          <a:ln/>
        </p:spPr>
        <p:txBody>
          <a:bodyPr/>
          <a:lstStyle>
            <a:lvl1pPr>
              <a:defRPr/>
            </a:lvl1pPr>
          </a:lstStyle>
          <a:p>
            <a:pPr>
              <a:defRPr/>
            </a:pPr>
            <a:fld id="{71BA4FEB-5711-4496-8D13-A1F7A9824DA6}" type="slidenum">
              <a:rPr lang="hu-HU" altLang="hu-HU"/>
              <a:pPr>
                <a:defRPr/>
              </a:pPr>
              <a:t>‹#›</a:t>
            </a:fld>
            <a:endParaRPr lang="hu-HU" altLang="hu-HU"/>
          </a:p>
        </p:txBody>
      </p:sp>
    </p:spTree>
    <p:extLst>
      <p:ext uri="{BB962C8B-B14F-4D97-AF65-F5344CB8AC3E}">
        <p14:creationId xmlns:p14="http://schemas.microsoft.com/office/powerpoint/2010/main" val="36916385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Rectangle 4">
            <a:extLst>
              <a:ext uri="{FF2B5EF4-FFF2-40B4-BE49-F238E27FC236}">
                <a16:creationId xmlns:a16="http://schemas.microsoft.com/office/drawing/2014/main" id="{4409D194-9389-86F7-6F23-9444120E0FA5}"/>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DBCB10B9-4A51-5886-D336-CA3F243183C7}"/>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330C5A4D-1895-10BA-E301-B9269C96F0B1}"/>
              </a:ext>
            </a:extLst>
          </p:cNvPr>
          <p:cNvSpPr>
            <a:spLocks noGrp="1" noChangeArrowheads="1"/>
          </p:cNvSpPr>
          <p:nvPr>
            <p:ph type="sldNum" sz="quarter" idx="12"/>
          </p:nvPr>
        </p:nvSpPr>
        <p:spPr>
          <a:ln/>
        </p:spPr>
        <p:txBody>
          <a:bodyPr/>
          <a:lstStyle>
            <a:lvl1pPr>
              <a:defRPr/>
            </a:lvl1pPr>
          </a:lstStyle>
          <a:p>
            <a:pPr>
              <a:defRPr/>
            </a:pPr>
            <a:fld id="{A7294149-874C-4210-946A-350E5E6A9AD7}" type="slidenum">
              <a:rPr lang="hu-HU" altLang="hu-HU"/>
              <a:pPr>
                <a:defRPr/>
              </a:pPr>
              <a:t>‹#›</a:t>
            </a:fld>
            <a:endParaRPr lang="hu-HU" altLang="hu-HU"/>
          </a:p>
        </p:txBody>
      </p:sp>
    </p:spTree>
    <p:extLst>
      <p:ext uri="{BB962C8B-B14F-4D97-AF65-F5344CB8AC3E}">
        <p14:creationId xmlns:p14="http://schemas.microsoft.com/office/powerpoint/2010/main" val="2203217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2B5486D1-2E5F-D7C0-B8A3-984E72B41B42}"/>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D3627CCA-A609-7656-FB02-A34BC4B2CBB9}"/>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4A3253D3-D6D1-A9C6-E526-0CDCF7457C17}"/>
              </a:ext>
            </a:extLst>
          </p:cNvPr>
          <p:cNvSpPr>
            <a:spLocks noGrp="1" noChangeArrowheads="1"/>
          </p:cNvSpPr>
          <p:nvPr>
            <p:ph type="sldNum" sz="quarter" idx="12"/>
          </p:nvPr>
        </p:nvSpPr>
        <p:spPr>
          <a:ln/>
        </p:spPr>
        <p:txBody>
          <a:bodyPr/>
          <a:lstStyle>
            <a:lvl1pPr>
              <a:defRPr/>
            </a:lvl1pPr>
          </a:lstStyle>
          <a:p>
            <a:pPr>
              <a:defRPr/>
            </a:pPr>
            <a:fld id="{1531B3BA-6AD8-4BDA-A415-59942878BA26}" type="slidenum">
              <a:rPr lang="hu-HU" altLang="hu-HU"/>
              <a:pPr>
                <a:defRPr/>
              </a:pPr>
              <a:t>‹#›</a:t>
            </a:fld>
            <a:endParaRPr lang="hu-HU" altLang="hu-HU"/>
          </a:p>
        </p:txBody>
      </p:sp>
    </p:spTree>
    <p:extLst>
      <p:ext uri="{BB962C8B-B14F-4D97-AF65-F5344CB8AC3E}">
        <p14:creationId xmlns:p14="http://schemas.microsoft.com/office/powerpoint/2010/main" val="386839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a:t>Mintacím szerkesztése</a:t>
            </a:r>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CC0854D8-24F4-4257-8B1D-C644591FF470}"/>
              </a:ext>
            </a:extLst>
          </p:cNvPr>
          <p:cNvSpPr>
            <a:spLocks noGrp="1" noChangeArrowheads="1"/>
          </p:cNvSpPr>
          <p:nvPr>
            <p:ph type="dt" sz="half" idx="10"/>
          </p:nvPr>
        </p:nvSpPr>
        <p:spPr>
          <a:ln/>
        </p:spPr>
        <p:txBody>
          <a:bodyPr/>
          <a:lstStyle>
            <a:lvl1pPr>
              <a:defRPr/>
            </a:lvl1pPr>
          </a:lstStyle>
          <a:p>
            <a:pPr>
              <a:defRPr/>
            </a:pPr>
            <a:fld id="{37BA6DAA-A602-4839-96B5-0C3E680C2EAE}" type="datetimeFigureOut">
              <a:rPr lang="hu-HU" altLang="hu-HU"/>
              <a:pPr>
                <a:defRPr/>
              </a:pPr>
              <a:t>2025. 03. 27.</a:t>
            </a:fld>
            <a:endParaRPr lang="hu-HU" altLang="hu-HU"/>
          </a:p>
        </p:txBody>
      </p:sp>
      <p:sp>
        <p:nvSpPr>
          <p:cNvPr id="8" name="Rectangle 5">
            <a:extLst>
              <a:ext uri="{FF2B5EF4-FFF2-40B4-BE49-F238E27FC236}">
                <a16:creationId xmlns:a16="http://schemas.microsoft.com/office/drawing/2014/main" id="{F48063B4-76D4-4D00-BEE0-D78015DD0CBF}"/>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6">
            <a:extLst>
              <a:ext uri="{FF2B5EF4-FFF2-40B4-BE49-F238E27FC236}">
                <a16:creationId xmlns:a16="http://schemas.microsoft.com/office/drawing/2014/main" id="{FB577B61-6BE1-40F6-A5B3-153767693521}"/>
              </a:ext>
            </a:extLst>
          </p:cNvPr>
          <p:cNvSpPr>
            <a:spLocks noGrp="1" noChangeArrowheads="1"/>
          </p:cNvSpPr>
          <p:nvPr>
            <p:ph type="sldNum" sz="quarter" idx="12"/>
          </p:nvPr>
        </p:nvSpPr>
        <p:spPr>
          <a:ln/>
        </p:spPr>
        <p:txBody>
          <a:bodyPr/>
          <a:lstStyle>
            <a:lvl1pPr>
              <a:defRPr/>
            </a:lvl1pPr>
          </a:lstStyle>
          <a:p>
            <a:pPr>
              <a:defRPr/>
            </a:pPr>
            <a:fld id="{DB4F1689-4CA6-4ED3-A94E-DB0DA41890D5}" type="slidenum">
              <a:rPr lang="hu-HU" altLang="hu-HU"/>
              <a:pPr>
                <a:defRPr/>
              </a:pPr>
              <a:t>‹#›</a:t>
            </a:fld>
            <a:endParaRPr lang="hu-HU" altLang="hu-HU"/>
          </a:p>
        </p:txBody>
      </p:sp>
    </p:spTree>
    <p:extLst>
      <p:ext uri="{BB962C8B-B14F-4D97-AF65-F5344CB8AC3E}">
        <p14:creationId xmlns:p14="http://schemas.microsoft.com/office/powerpoint/2010/main" val="3809339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Rectangle 4">
            <a:extLst>
              <a:ext uri="{FF2B5EF4-FFF2-40B4-BE49-F238E27FC236}">
                <a16:creationId xmlns:a16="http://schemas.microsoft.com/office/drawing/2014/main" id="{D74CD403-87AF-2846-DD10-92E1242CC97F}"/>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FA31AE44-3902-FBDB-8DD6-E830BF7E0A62}"/>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4E5804CB-0D43-4BF9-6318-A02008A502AD}"/>
              </a:ext>
            </a:extLst>
          </p:cNvPr>
          <p:cNvSpPr>
            <a:spLocks noGrp="1" noChangeArrowheads="1"/>
          </p:cNvSpPr>
          <p:nvPr>
            <p:ph type="sldNum" sz="quarter" idx="12"/>
          </p:nvPr>
        </p:nvSpPr>
        <p:spPr>
          <a:ln/>
        </p:spPr>
        <p:txBody>
          <a:bodyPr/>
          <a:lstStyle>
            <a:lvl1pPr>
              <a:defRPr/>
            </a:lvl1pPr>
          </a:lstStyle>
          <a:p>
            <a:pPr>
              <a:defRPr/>
            </a:pPr>
            <a:fld id="{108EB7F3-E64A-43F4-BD62-B9FED2D13D89}" type="slidenum">
              <a:rPr lang="hu-HU" altLang="hu-HU"/>
              <a:pPr>
                <a:defRPr/>
              </a:pPr>
              <a:t>‹#›</a:t>
            </a:fld>
            <a:endParaRPr lang="hu-HU" altLang="hu-HU"/>
          </a:p>
        </p:txBody>
      </p:sp>
    </p:spTree>
    <p:extLst>
      <p:ext uri="{BB962C8B-B14F-4D97-AF65-F5344CB8AC3E}">
        <p14:creationId xmlns:p14="http://schemas.microsoft.com/office/powerpoint/2010/main" val="2517546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4330D89D-C5D6-EDAE-E288-B387B78A8B82}"/>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a:extLst>
              <a:ext uri="{FF2B5EF4-FFF2-40B4-BE49-F238E27FC236}">
                <a16:creationId xmlns:a16="http://schemas.microsoft.com/office/drawing/2014/main" id="{A8CEB820-B1DE-64FF-AA07-DAD25572EE0D}"/>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F3789F77-4541-D75A-4828-E475914C1992}"/>
              </a:ext>
            </a:extLst>
          </p:cNvPr>
          <p:cNvSpPr>
            <a:spLocks noGrp="1" noChangeArrowheads="1"/>
          </p:cNvSpPr>
          <p:nvPr>
            <p:ph type="sldNum" sz="quarter" idx="12"/>
          </p:nvPr>
        </p:nvSpPr>
        <p:spPr>
          <a:ln/>
        </p:spPr>
        <p:txBody>
          <a:bodyPr/>
          <a:lstStyle>
            <a:lvl1pPr>
              <a:defRPr/>
            </a:lvl1pPr>
          </a:lstStyle>
          <a:p>
            <a:pPr>
              <a:defRPr/>
            </a:pPr>
            <a:fld id="{CD3CC789-0ABB-491A-9319-E562190FB3B0}" type="slidenum">
              <a:rPr lang="hu-HU" altLang="hu-HU"/>
              <a:pPr>
                <a:defRPr/>
              </a:pPr>
              <a:t>‹#›</a:t>
            </a:fld>
            <a:endParaRPr lang="hu-HU" altLang="hu-HU"/>
          </a:p>
        </p:txBody>
      </p:sp>
    </p:spTree>
    <p:extLst>
      <p:ext uri="{BB962C8B-B14F-4D97-AF65-F5344CB8AC3E}">
        <p14:creationId xmlns:p14="http://schemas.microsoft.com/office/powerpoint/2010/main" val="18822174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a:t>Mintacím szerkesztése</a:t>
            </a:r>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8800CA0E-DF4D-7B51-14C6-AD937B89406F}"/>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8" name="Rectangle 5">
            <a:extLst>
              <a:ext uri="{FF2B5EF4-FFF2-40B4-BE49-F238E27FC236}">
                <a16:creationId xmlns:a16="http://schemas.microsoft.com/office/drawing/2014/main" id="{684D807B-8238-5F58-303B-CC3C75FF416F}"/>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6">
            <a:extLst>
              <a:ext uri="{FF2B5EF4-FFF2-40B4-BE49-F238E27FC236}">
                <a16:creationId xmlns:a16="http://schemas.microsoft.com/office/drawing/2014/main" id="{7F482825-C5A8-256A-90B9-646A01F09133}"/>
              </a:ext>
            </a:extLst>
          </p:cNvPr>
          <p:cNvSpPr>
            <a:spLocks noGrp="1" noChangeArrowheads="1"/>
          </p:cNvSpPr>
          <p:nvPr>
            <p:ph type="sldNum" sz="quarter" idx="12"/>
          </p:nvPr>
        </p:nvSpPr>
        <p:spPr>
          <a:ln/>
        </p:spPr>
        <p:txBody>
          <a:bodyPr/>
          <a:lstStyle>
            <a:lvl1pPr>
              <a:defRPr/>
            </a:lvl1pPr>
          </a:lstStyle>
          <a:p>
            <a:pPr>
              <a:defRPr/>
            </a:pPr>
            <a:fld id="{5434806F-B5FE-4FFC-ACCB-9688FF8E7399}" type="slidenum">
              <a:rPr lang="hu-HU" altLang="hu-HU"/>
              <a:pPr>
                <a:defRPr/>
              </a:pPr>
              <a:t>‹#›</a:t>
            </a:fld>
            <a:endParaRPr lang="hu-HU" altLang="hu-HU"/>
          </a:p>
        </p:txBody>
      </p:sp>
    </p:spTree>
    <p:extLst>
      <p:ext uri="{BB962C8B-B14F-4D97-AF65-F5344CB8AC3E}">
        <p14:creationId xmlns:p14="http://schemas.microsoft.com/office/powerpoint/2010/main" val="17907149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DE9DAC90-19DE-FDAC-450A-309E1FAA5E75}"/>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4" name="Rectangle 5">
            <a:extLst>
              <a:ext uri="{FF2B5EF4-FFF2-40B4-BE49-F238E27FC236}">
                <a16:creationId xmlns:a16="http://schemas.microsoft.com/office/drawing/2014/main" id="{FE56838B-F95F-0000-E1E3-D33164FC96A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6">
            <a:extLst>
              <a:ext uri="{FF2B5EF4-FFF2-40B4-BE49-F238E27FC236}">
                <a16:creationId xmlns:a16="http://schemas.microsoft.com/office/drawing/2014/main" id="{C8716D6B-40C4-70F4-01AD-408753198C17}"/>
              </a:ext>
            </a:extLst>
          </p:cNvPr>
          <p:cNvSpPr>
            <a:spLocks noGrp="1" noChangeArrowheads="1"/>
          </p:cNvSpPr>
          <p:nvPr>
            <p:ph type="sldNum" sz="quarter" idx="12"/>
          </p:nvPr>
        </p:nvSpPr>
        <p:spPr>
          <a:ln/>
        </p:spPr>
        <p:txBody>
          <a:bodyPr/>
          <a:lstStyle>
            <a:lvl1pPr>
              <a:defRPr/>
            </a:lvl1pPr>
          </a:lstStyle>
          <a:p>
            <a:pPr>
              <a:defRPr/>
            </a:pPr>
            <a:fld id="{7B496D72-1FE0-4FF2-85E2-2CF88D2DFC92}" type="slidenum">
              <a:rPr lang="hu-HU" altLang="hu-HU"/>
              <a:pPr>
                <a:defRPr/>
              </a:pPr>
              <a:t>‹#›</a:t>
            </a:fld>
            <a:endParaRPr lang="hu-HU" altLang="hu-HU"/>
          </a:p>
        </p:txBody>
      </p:sp>
    </p:spTree>
    <p:extLst>
      <p:ext uri="{BB962C8B-B14F-4D97-AF65-F5344CB8AC3E}">
        <p14:creationId xmlns:p14="http://schemas.microsoft.com/office/powerpoint/2010/main" val="4675869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2A557F-08F3-436A-D141-28B14214D455}"/>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3" name="Rectangle 5">
            <a:extLst>
              <a:ext uri="{FF2B5EF4-FFF2-40B4-BE49-F238E27FC236}">
                <a16:creationId xmlns:a16="http://schemas.microsoft.com/office/drawing/2014/main" id="{CC806C8D-F119-8801-D8BD-4276C6C9BF62}"/>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6">
            <a:extLst>
              <a:ext uri="{FF2B5EF4-FFF2-40B4-BE49-F238E27FC236}">
                <a16:creationId xmlns:a16="http://schemas.microsoft.com/office/drawing/2014/main" id="{EC410E52-6F23-2272-96D5-68557C2210CC}"/>
              </a:ext>
            </a:extLst>
          </p:cNvPr>
          <p:cNvSpPr>
            <a:spLocks noGrp="1" noChangeArrowheads="1"/>
          </p:cNvSpPr>
          <p:nvPr>
            <p:ph type="sldNum" sz="quarter" idx="12"/>
          </p:nvPr>
        </p:nvSpPr>
        <p:spPr>
          <a:ln/>
        </p:spPr>
        <p:txBody>
          <a:bodyPr/>
          <a:lstStyle>
            <a:lvl1pPr>
              <a:defRPr/>
            </a:lvl1pPr>
          </a:lstStyle>
          <a:p>
            <a:pPr>
              <a:defRPr/>
            </a:pPr>
            <a:fld id="{4C8664CB-26E3-465C-9653-64AF53902729}" type="slidenum">
              <a:rPr lang="hu-HU" altLang="hu-HU"/>
              <a:pPr>
                <a:defRPr/>
              </a:pPr>
              <a:t>‹#›</a:t>
            </a:fld>
            <a:endParaRPr lang="hu-HU" altLang="hu-HU"/>
          </a:p>
        </p:txBody>
      </p:sp>
    </p:spTree>
    <p:extLst>
      <p:ext uri="{BB962C8B-B14F-4D97-AF65-F5344CB8AC3E}">
        <p14:creationId xmlns:p14="http://schemas.microsoft.com/office/powerpoint/2010/main" val="31973937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47AD4E94-38B2-B27D-9657-A609A18C5038}"/>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a:extLst>
              <a:ext uri="{FF2B5EF4-FFF2-40B4-BE49-F238E27FC236}">
                <a16:creationId xmlns:a16="http://schemas.microsoft.com/office/drawing/2014/main" id="{A746F8ED-B7E2-EF3C-31E4-F3531CB00766}"/>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BF8D2714-E0B2-3A19-B015-EB4F26FF6475}"/>
              </a:ext>
            </a:extLst>
          </p:cNvPr>
          <p:cNvSpPr>
            <a:spLocks noGrp="1" noChangeArrowheads="1"/>
          </p:cNvSpPr>
          <p:nvPr>
            <p:ph type="sldNum" sz="quarter" idx="12"/>
          </p:nvPr>
        </p:nvSpPr>
        <p:spPr>
          <a:ln/>
        </p:spPr>
        <p:txBody>
          <a:bodyPr/>
          <a:lstStyle>
            <a:lvl1pPr>
              <a:defRPr/>
            </a:lvl1pPr>
          </a:lstStyle>
          <a:p>
            <a:pPr>
              <a:defRPr/>
            </a:pPr>
            <a:fld id="{54933409-11C3-4509-A837-86A6EB8FDB91}" type="slidenum">
              <a:rPr lang="hu-HU" altLang="hu-HU"/>
              <a:pPr>
                <a:defRPr/>
              </a:pPr>
              <a:t>‹#›</a:t>
            </a:fld>
            <a:endParaRPr lang="hu-HU" altLang="hu-HU"/>
          </a:p>
        </p:txBody>
      </p:sp>
    </p:spTree>
    <p:extLst>
      <p:ext uri="{BB962C8B-B14F-4D97-AF65-F5344CB8AC3E}">
        <p14:creationId xmlns:p14="http://schemas.microsoft.com/office/powerpoint/2010/main" val="976181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64ED3E7E-F8F2-3ABD-B672-4FA46B4AFF73}"/>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a:extLst>
              <a:ext uri="{FF2B5EF4-FFF2-40B4-BE49-F238E27FC236}">
                <a16:creationId xmlns:a16="http://schemas.microsoft.com/office/drawing/2014/main" id="{F4F88AA8-DBF2-E754-65E3-56CEDB6CE3D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53DBE95E-65DF-6B6C-0C2B-9A888F9379CE}"/>
              </a:ext>
            </a:extLst>
          </p:cNvPr>
          <p:cNvSpPr>
            <a:spLocks noGrp="1" noChangeArrowheads="1"/>
          </p:cNvSpPr>
          <p:nvPr>
            <p:ph type="sldNum" sz="quarter" idx="12"/>
          </p:nvPr>
        </p:nvSpPr>
        <p:spPr>
          <a:ln/>
        </p:spPr>
        <p:txBody>
          <a:bodyPr/>
          <a:lstStyle>
            <a:lvl1pPr>
              <a:defRPr/>
            </a:lvl1pPr>
          </a:lstStyle>
          <a:p>
            <a:pPr>
              <a:defRPr/>
            </a:pPr>
            <a:fld id="{426A3DEF-0AFB-4037-82E1-33F36D61037C}" type="slidenum">
              <a:rPr lang="hu-HU" altLang="hu-HU"/>
              <a:pPr>
                <a:defRPr/>
              </a:pPr>
              <a:t>‹#›</a:t>
            </a:fld>
            <a:endParaRPr lang="hu-HU" altLang="hu-HU"/>
          </a:p>
        </p:txBody>
      </p:sp>
    </p:spTree>
    <p:extLst>
      <p:ext uri="{BB962C8B-B14F-4D97-AF65-F5344CB8AC3E}">
        <p14:creationId xmlns:p14="http://schemas.microsoft.com/office/powerpoint/2010/main" val="33085164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B2DFD05B-9B41-092B-F372-C3034A8FE120}"/>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D52C7A16-03EE-95F9-6D76-12ECA576855B}"/>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AE7ADE76-0D19-D5EE-4FAF-38ABF46D2FE6}"/>
              </a:ext>
            </a:extLst>
          </p:cNvPr>
          <p:cNvSpPr>
            <a:spLocks noGrp="1" noChangeArrowheads="1"/>
          </p:cNvSpPr>
          <p:nvPr>
            <p:ph type="sldNum" sz="quarter" idx="12"/>
          </p:nvPr>
        </p:nvSpPr>
        <p:spPr>
          <a:ln/>
        </p:spPr>
        <p:txBody>
          <a:bodyPr/>
          <a:lstStyle>
            <a:lvl1pPr>
              <a:defRPr/>
            </a:lvl1pPr>
          </a:lstStyle>
          <a:p>
            <a:pPr>
              <a:defRPr/>
            </a:pPr>
            <a:fld id="{05C68EE0-BA12-4B06-AAEA-D7A1F8A1E114}" type="slidenum">
              <a:rPr lang="hu-HU" altLang="hu-HU"/>
              <a:pPr>
                <a:defRPr/>
              </a:pPr>
              <a:t>‹#›</a:t>
            </a:fld>
            <a:endParaRPr lang="hu-HU" altLang="hu-HU"/>
          </a:p>
        </p:txBody>
      </p:sp>
    </p:spTree>
    <p:extLst>
      <p:ext uri="{BB962C8B-B14F-4D97-AF65-F5344CB8AC3E}">
        <p14:creationId xmlns:p14="http://schemas.microsoft.com/office/powerpoint/2010/main" val="22555522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A84EC756-0C5B-4DC4-B185-CCE5D435ABDE}"/>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30FEB5D0-2A49-59FE-2673-AF57F5D9B2A1}"/>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6142357F-6D97-94B4-1669-E89C197B57C2}"/>
              </a:ext>
            </a:extLst>
          </p:cNvPr>
          <p:cNvSpPr>
            <a:spLocks noGrp="1" noChangeArrowheads="1"/>
          </p:cNvSpPr>
          <p:nvPr>
            <p:ph type="sldNum" sz="quarter" idx="12"/>
          </p:nvPr>
        </p:nvSpPr>
        <p:spPr>
          <a:ln/>
        </p:spPr>
        <p:txBody>
          <a:bodyPr/>
          <a:lstStyle>
            <a:lvl1pPr>
              <a:defRPr/>
            </a:lvl1pPr>
          </a:lstStyle>
          <a:p>
            <a:pPr>
              <a:defRPr/>
            </a:pPr>
            <a:fld id="{4B7D54F0-AB45-4B5C-8901-6FBD29C525FF}" type="slidenum">
              <a:rPr lang="hu-HU" altLang="hu-HU"/>
              <a:pPr>
                <a:defRPr/>
              </a:pPr>
              <a:t>‹#›</a:t>
            </a:fld>
            <a:endParaRPr lang="hu-HU" altLang="hu-HU"/>
          </a:p>
        </p:txBody>
      </p:sp>
    </p:spTree>
    <p:extLst>
      <p:ext uri="{BB962C8B-B14F-4D97-AF65-F5344CB8AC3E}">
        <p14:creationId xmlns:p14="http://schemas.microsoft.com/office/powerpoint/2010/main" val="4102187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Dátum helye 13">
            <a:extLst>
              <a:ext uri="{FF2B5EF4-FFF2-40B4-BE49-F238E27FC236}">
                <a16:creationId xmlns:a16="http://schemas.microsoft.com/office/drawing/2014/main" id="{C250D25E-43D3-C3C9-0577-3C9ECA6E3D3B}"/>
              </a:ext>
            </a:extLst>
          </p:cNvPr>
          <p:cNvSpPr>
            <a:spLocks noGrp="1"/>
          </p:cNvSpPr>
          <p:nvPr>
            <p:ph type="dt" sz="half" idx="10"/>
          </p:nvPr>
        </p:nvSpPr>
        <p:spPr/>
        <p:txBody>
          <a:bodyPr/>
          <a:lstStyle>
            <a:lvl1pPr>
              <a:defRPr/>
            </a:lvl1pPr>
          </a:lstStyle>
          <a:p>
            <a:pPr>
              <a:defRPr/>
            </a:pPr>
            <a:endParaRPr lang="hu-HU"/>
          </a:p>
        </p:txBody>
      </p:sp>
      <p:sp>
        <p:nvSpPr>
          <p:cNvPr id="5" name="Élőláb helye 2">
            <a:extLst>
              <a:ext uri="{FF2B5EF4-FFF2-40B4-BE49-F238E27FC236}">
                <a16:creationId xmlns:a16="http://schemas.microsoft.com/office/drawing/2014/main" id="{8BA5F5F6-29D5-EDB5-7767-E4DDE2E050DA}"/>
              </a:ext>
            </a:extLst>
          </p:cNvPr>
          <p:cNvSpPr>
            <a:spLocks noGrp="1"/>
          </p:cNvSpPr>
          <p:nvPr>
            <p:ph type="ftr" sz="quarter" idx="11"/>
          </p:nvPr>
        </p:nvSpPr>
        <p:spPr/>
        <p:txBody>
          <a:bodyPr/>
          <a:lstStyle>
            <a:lvl1pPr>
              <a:defRPr/>
            </a:lvl1pPr>
          </a:lstStyle>
          <a:p>
            <a:pPr>
              <a:defRPr/>
            </a:pPr>
            <a:endParaRPr lang="hu-HU"/>
          </a:p>
        </p:txBody>
      </p:sp>
      <p:sp>
        <p:nvSpPr>
          <p:cNvPr id="6" name="Dia számának helye 22">
            <a:extLst>
              <a:ext uri="{FF2B5EF4-FFF2-40B4-BE49-F238E27FC236}">
                <a16:creationId xmlns:a16="http://schemas.microsoft.com/office/drawing/2014/main" id="{E0515C5B-666D-B9A9-5BF2-740F64BED2A0}"/>
              </a:ext>
            </a:extLst>
          </p:cNvPr>
          <p:cNvSpPr>
            <a:spLocks noGrp="1"/>
          </p:cNvSpPr>
          <p:nvPr>
            <p:ph type="sldNum" sz="quarter" idx="12"/>
          </p:nvPr>
        </p:nvSpPr>
        <p:spPr/>
        <p:txBody>
          <a:bodyPr/>
          <a:lstStyle>
            <a:lvl1pPr>
              <a:defRPr/>
            </a:lvl1pPr>
          </a:lstStyle>
          <a:p>
            <a:pPr>
              <a:defRPr/>
            </a:pPr>
            <a:fld id="{7B1011E0-4CCF-450E-B083-31359DEE8092}" type="slidenum">
              <a:rPr lang="hu-HU" altLang="hu-HU"/>
              <a:pPr>
                <a:defRPr/>
              </a:pPr>
              <a:t>‹#›</a:t>
            </a:fld>
            <a:endParaRPr lang="hu-HU" altLang="hu-HU"/>
          </a:p>
        </p:txBody>
      </p:sp>
    </p:spTree>
    <p:extLst>
      <p:ext uri="{BB962C8B-B14F-4D97-AF65-F5344CB8AC3E}">
        <p14:creationId xmlns:p14="http://schemas.microsoft.com/office/powerpoint/2010/main" val="295959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6C7AE6F4-FE46-4A44-9A57-A485F1AD3BA7}"/>
              </a:ext>
            </a:extLst>
          </p:cNvPr>
          <p:cNvSpPr>
            <a:spLocks noGrp="1" noChangeArrowheads="1"/>
          </p:cNvSpPr>
          <p:nvPr>
            <p:ph type="dt" sz="half" idx="10"/>
          </p:nvPr>
        </p:nvSpPr>
        <p:spPr>
          <a:ln/>
        </p:spPr>
        <p:txBody>
          <a:bodyPr/>
          <a:lstStyle>
            <a:lvl1pPr>
              <a:defRPr/>
            </a:lvl1pPr>
          </a:lstStyle>
          <a:p>
            <a:pPr>
              <a:defRPr/>
            </a:pPr>
            <a:fld id="{1B2120F0-BF93-4891-8834-B88196352F63}" type="datetimeFigureOut">
              <a:rPr lang="hu-HU" altLang="hu-HU"/>
              <a:pPr>
                <a:defRPr/>
              </a:pPr>
              <a:t>2025. 03. 27.</a:t>
            </a:fld>
            <a:endParaRPr lang="hu-HU" altLang="hu-HU"/>
          </a:p>
        </p:txBody>
      </p:sp>
      <p:sp>
        <p:nvSpPr>
          <p:cNvPr id="4" name="Rectangle 5">
            <a:extLst>
              <a:ext uri="{FF2B5EF4-FFF2-40B4-BE49-F238E27FC236}">
                <a16:creationId xmlns:a16="http://schemas.microsoft.com/office/drawing/2014/main" id="{FC169DA9-E376-4F91-828A-D97EAE9BE923}"/>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6">
            <a:extLst>
              <a:ext uri="{FF2B5EF4-FFF2-40B4-BE49-F238E27FC236}">
                <a16:creationId xmlns:a16="http://schemas.microsoft.com/office/drawing/2014/main" id="{D32BCF7D-BA2B-40C0-9AB4-4F53DC3B2A3C}"/>
              </a:ext>
            </a:extLst>
          </p:cNvPr>
          <p:cNvSpPr>
            <a:spLocks noGrp="1" noChangeArrowheads="1"/>
          </p:cNvSpPr>
          <p:nvPr>
            <p:ph type="sldNum" sz="quarter" idx="12"/>
          </p:nvPr>
        </p:nvSpPr>
        <p:spPr>
          <a:ln/>
        </p:spPr>
        <p:txBody>
          <a:bodyPr/>
          <a:lstStyle>
            <a:lvl1pPr>
              <a:defRPr/>
            </a:lvl1pPr>
          </a:lstStyle>
          <a:p>
            <a:pPr>
              <a:defRPr/>
            </a:pPr>
            <a:fld id="{B621E6A4-9678-4DA9-ABBA-4D59B7BA3B2F}" type="slidenum">
              <a:rPr lang="hu-HU" altLang="hu-HU"/>
              <a:pPr>
                <a:defRPr/>
              </a:pPr>
              <a:t>‹#›</a:t>
            </a:fld>
            <a:endParaRPr lang="hu-HU" altLang="hu-HU"/>
          </a:p>
        </p:txBody>
      </p:sp>
    </p:spTree>
    <p:extLst>
      <p:ext uri="{BB962C8B-B14F-4D97-AF65-F5344CB8AC3E}">
        <p14:creationId xmlns:p14="http://schemas.microsoft.com/office/powerpoint/2010/main" val="29228647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13">
            <a:extLst>
              <a:ext uri="{FF2B5EF4-FFF2-40B4-BE49-F238E27FC236}">
                <a16:creationId xmlns:a16="http://schemas.microsoft.com/office/drawing/2014/main" id="{EA412F97-9C4A-26A9-ECAA-FA543C888D23}"/>
              </a:ext>
            </a:extLst>
          </p:cNvPr>
          <p:cNvSpPr>
            <a:spLocks noGrp="1"/>
          </p:cNvSpPr>
          <p:nvPr>
            <p:ph type="dt" sz="half" idx="10"/>
          </p:nvPr>
        </p:nvSpPr>
        <p:spPr/>
        <p:txBody>
          <a:bodyPr/>
          <a:lstStyle>
            <a:lvl1pPr>
              <a:defRPr/>
            </a:lvl1pPr>
          </a:lstStyle>
          <a:p>
            <a:pPr>
              <a:defRPr/>
            </a:pPr>
            <a:endParaRPr lang="hu-HU"/>
          </a:p>
        </p:txBody>
      </p:sp>
      <p:sp>
        <p:nvSpPr>
          <p:cNvPr id="5" name="Élőláb helye 2">
            <a:extLst>
              <a:ext uri="{FF2B5EF4-FFF2-40B4-BE49-F238E27FC236}">
                <a16:creationId xmlns:a16="http://schemas.microsoft.com/office/drawing/2014/main" id="{95655B43-9EF2-DE7C-E7C1-17E5B14C7441}"/>
              </a:ext>
            </a:extLst>
          </p:cNvPr>
          <p:cNvSpPr>
            <a:spLocks noGrp="1"/>
          </p:cNvSpPr>
          <p:nvPr>
            <p:ph type="ftr" sz="quarter" idx="11"/>
          </p:nvPr>
        </p:nvSpPr>
        <p:spPr/>
        <p:txBody>
          <a:bodyPr/>
          <a:lstStyle>
            <a:lvl1pPr>
              <a:defRPr/>
            </a:lvl1pPr>
          </a:lstStyle>
          <a:p>
            <a:pPr>
              <a:defRPr/>
            </a:pPr>
            <a:endParaRPr lang="hu-HU"/>
          </a:p>
        </p:txBody>
      </p:sp>
      <p:sp>
        <p:nvSpPr>
          <p:cNvPr id="6" name="Dia számának helye 22">
            <a:extLst>
              <a:ext uri="{FF2B5EF4-FFF2-40B4-BE49-F238E27FC236}">
                <a16:creationId xmlns:a16="http://schemas.microsoft.com/office/drawing/2014/main" id="{DF1CAD17-81A2-DBAA-12EE-C7CCA85589DB}"/>
              </a:ext>
            </a:extLst>
          </p:cNvPr>
          <p:cNvSpPr>
            <a:spLocks noGrp="1"/>
          </p:cNvSpPr>
          <p:nvPr>
            <p:ph type="sldNum" sz="quarter" idx="12"/>
          </p:nvPr>
        </p:nvSpPr>
        <p:spPr/>
        <p:txBody>
          <a:bodyPr/>
          <a:lstStyle>
            <a:lvl1pPr>
              <a:defRPr/>
            </a:lvl1pPr>
          </a:lstStyle>
          <a:p>
            <a:pPr>
              <a:defRPr/>
            </a:pPr>
            <a:fld id="{49C69E54-B83C-4025-AD5A-0FF7F94A9C9B}" type="slidenum">
              <a:rPr lang="hu-HU" altLang="hu-HU"/>
              <a:pPr>
                <a:defRPr/>
              </a:pPr>
              <a:t>‹#›</a:t>
            </a:fld>
            <a:endParaRPr lang="hu-HU" altLang="hu-HU"/>
          </a:p>
        </p:txBody>
      </p:sp>
    </p:spTree>
    <p:extLst>
      <p:ext uri="{BB962C8B-B14F-4D97-AF65-F5344CB8AC3E}">
        <p14:creationId xmlns:p14="http://schemas.microsoft.com/office/powerpoint/2010/main" val="1306586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13">
            <a:extLst>
              <a:ext uri="{FF2B5EF4-FFF2-40B4-BE49-F238E27FC236}">
                <a16:creationId xmlns:a16="http://schemas.microsoft.com/office/drawing/2014/main" id="{9E9374F7-5F16-D3D1-5ECA-9D81AB1D5071}"/>
              </a:ext>
            </a:extLst>
          </p:cNvPr>
          <p:cNvSpPr>
            <a:spLocks noGrp="1"/>
          </p:cNvSpPr>
          <p:nvPr>
            <p:ph type="dt" sz="half" idx="10"/>
          </p:nvPr>
        </p:nvSpPr>
        <p:spPr/>
        <p:txBody>
          <a:bodyPr/>
          <a:lstStyle>
            <a:lvl1pPr>
              <a:defRPr/>
            </a:lvl1pPr>
          </a:lstStyle>
          <a:p>
            <a:pPr>
              <a:defRPr/>
            </a:pPr>
            <a:endParaRPr lang="hu-HU"/>
          </a:p>
        </p:txBody>
      </p:sp>
      <p:sp>
        <p:nvSpPr>
          <p:cNvPr id="5" name="Élőláb helye 2">
            <a:extLst>
              <a:ext uri="{FF2B5EF4-FFF2-40B4-BE49-F238E27FC236}">
                <a16:creationId xmlns:a16="http://schemas.microsoft.com/office/drawing/2014/main" id="{67FD1E8D-B710-A772-AEE7-E1BB592C54CC}"/>
              </a:ext>
            </a:extLst>
          </p:cNvPr>
          <p:cNvSpPr>
            <a:spLocks noGrp="1"/>
          </p:cNvSpPr>
          <p:nvPr>
            <p:ph type="ftr" sz="quarter" idx="11"/>
          </p:nvPr>
        </p:nvSpPr>
        <p:spPr/>
        <p:txBody>
          <a:bodyPr/>
          <a:lstStyle>
            <a:lvl1pPr>
              <a:defRPr/>
            </a:lvl1pPr>
          </a:lstStyle>
          <a:p>
            <a:pPr>
              <a:defRPr/>
            </a:pPr>
            <a:endParaRPr lang="hu-HU"/>
          </a:p>
        </p:txBody>
      </p:sp>
      <p:sp>
        <p:nvSpPr>
          <p:cNvPr id="6" name="Dia számának helye 22">
            <a:extLst>
              <a:ext uri="{FF2B5EF4-FFF2-40B4-BE49-F238E27FC236}">
                <a16:creationId xmlns:a16="http://schemas.microsoft.com/office/drawing/2014/main" id="{8035167F-2248-9F08-D2EA-71F41614AAC2}"/>
              </a:ext>
            </a:extLst>
          </p:cNvPr>
          <p:cNvSpPr>
            <a:spLocks noGrp="1"/>
          </p:cNvSpPr>
          <p:nvPr>
            <p:ph type="sldNum" sz="quarter" idx="12"/>
          </p:nvPr>
        </p:nvSpPr>
        <p:spPr/>
        <p:txBody>
          <a:bodyPr/>
          <a:lstStyle>
            <a:lvl1pPr>
              <a:defRPr/>
            </a:lvl1pPr>
          </a:lstStyle>
          <a:p>
            <a:pPr>
              <a:defRPr/>
            </a:pPr>
            <a:fld id="{11D6E5A2-A095-4BA4-ACA6-8869F6C98D5E}" type="slidenum">
              <a:rPr lang="hu-HU" altLang="hu-HU"/>
              <a:pPr>
                <a:defRPr/>
              </a:pPr>
              <a:t>‹#›</a:t>
            </a:fld>
            <a:endParaRPr lang="hu-HU" altLang="hu-HU"/>
          </a:p>
        </p:txBody>
      </p:sp>
    </p:spTree>
    <p:extLst>
      <p:ext uri="{BB962C8B-B14F-4D97-AF65-F5344CB8AC3E}">
        <p14:creationId xmlns:p14="http://schemas.microsoft.com/office/powerpoint/2010/main" val="1872993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219200" y="14478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502400" y="14478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13">
            <a:extLst>
              <a:ext uri="{FF2B5EF4-FFF2-40B4-BE49-F238E27FC236}">
                <a16:creationId xmlns:a16="http://schemas.microsoft.com/office/drawing/2014/main" id="{60F19326-3E15-0D0E-6EFD-FFB6AEBC6045}"/>
              </a:ext>
            </a:extLst>
          </p:cNvPr>
          <p:cNvSpPr>
            <a:spLocks noGrp="1"/>
          </p:cNvSpPr>
          <p:nvPr>
            <p:ph type="dt" sz="half" idx="10"/>
          </p:nvPr>
        </p:nvSpPr>
        <p:spPr/>
        <p:txBody>
          <a:bodyPr/>
          <a:lstStyle>
            <a:lvl1pPr>
              <a:defRPr/>
            </a:lvl1pPr>
          </a:lstStyle>
          <a:p>
            <a:pPr>
              <a:defRPr/>
            </a:pPr>
            <a:endParaRPr lang="hu-HU"/>
          </a:p>
        </p:txBody>
      </p:sp>
      <p:sp>
        <p:nvSpPr>
          <p:cNvPr id="6" name="Élőláb helye 2">
            <a:extLst>
              <a:ext uri="{FF2B5EF4-FFF2-40B4-BE49-F238E27FC236}">
                <a16:creationId xmlns:a16="http://schemas.microsoft.com/office/drawing/2014/main" id="{C22B09F6-8A97-64B2-6699-82AB631287ED}"/>
              </a:ext>
            </a:extLst>
          </p:cNvPr>
          <p:cNvSpPr>
            <a:spLocks noGrp="1"/>
          </p:cNvSpPr>
          <p:nvPr>
            <p:ph type="ftr" sz="quarter" idx="11"/>
          </p:nvPr>
        </p:nvSpPr>
        <p:spPr/>
        <p:txBody>
          <a:bodyPr/>
          <a:lstStyle>
            <a:lvl1pPr>
              <a:defRPr/>
            </a:lvl1pPr>
          </a:lstStyle>
          <a:p>
            <a:pPr>
              <a:defRPr/>
            </a:pPr>
            <a:endParaRPr lang="hu-HU"/>
          </a:p>
        </p:txBody>
      </p:sp>
      <p:sp>
        <p:nvSpPr>
          <p:cNvPr id="7" name="Dia számának helye 22">
            <a:extLst>
              <a:ext uri="{FF2B5EF4-FFF2-40B4-BE49-F238E27FC236}">
                <a16:creationId xmlns:a16="http://schemas.microsoft.com/office/drawing/2014/main" id="{EEBE1427-EB2B-61E8-B1DF-668D228E090A}"/>
              </a:ext>
            </a:extLst>
          </p:cNvPr>
          <p:cNvSpPr>
            <a:spLocks noGrp="1"/>
          </p:cNvSpPr>
          <p:nvPr>
            <p:ph type="sldNum" sz="quarter" idx="12"/>
          </p:nvPr>
        </p:nvSpPr>
        <p:spPr/>
        <p:txBody>
          <a:bodyPr/>
          <a:lstStyle>
            <a:lvl1pPr>
              <a:defRPr/>
            </a:lvl1pPr>
          </a:lstStyle>
          <a:p>
            <a:pPr>
              <a:defRPr/>
            </a:pPr>
            <a:fld id="{7984533B-5250-4311-83F1-653FE6B1D381}" type="slidenum">
              <a:rPr lang="hu-HU" altLang="hu-HU"/>
              <a:pPr>
                <a:defRPr/>
              </a:pPr>
              <a:t>‹#›</a:t>
            </a:fld>
            <a:endParaRPr lang="hu-HU" altLang="hu-HU"/>
          </a:p>
        </p:txBody>
      </p:sp>
    </p:spTree>
    <p:extLst>
      <p:ext uri="{BB962C8B-B14F-4D97-AF65-F5344CB8AC3E}">
        <p14:creationId xmlns:p14="http://schemas.microsoft.com/office/powerpoint/2010/main" val="40426730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13">
            <a:extLst>
              <a:ext uri="{FF2B5EF4-FFF2-40B4-BE49-F238E27FC236}">
                <a16:creationId xmlns:a16="http://schemas.microsoft.com/office/drawing/2014/main" id="{CCB44A13-A090-03E5-7594-1B19C86E85D0}"/>
              </a:ext>
            </a:extLst>
          </p:cNvPr>
          <p:cNvSpPr>
            <a:spLocks noGrp="1"/>
          </p:cNvSpPr>
          <p:nvPr>
            <p:ph type="dt" sz="half" idx="10"/>
          </p:nvPr>
        </p:nvSpPr>
        <p:spPr/>
        <p:txBody>
          <a:bodyPr/>
          <a:lstStyle>
            <a:lvl1pPr>
              <a:defRPr/>
            </a:lvl1pPr>
          </a:lstStyle>
          <a:p>
            <a:pPr>
              <a:defRPr/>
            </a:pPr>
            <a:endParaRPr lang="hu-HU"/>
          </a:p>
        </p:txBody>
      </p:sp>
      <p:sp>
        <p:nvSpPr>
          <p:cNvPr id="8" name="Élőláb helye 2">
            <a:extLst>
              <a:ext uri="{FF2B5EF4-FFF2-40B4-BE49-F238E27FC236}">
                <a16:creationId xmlns:a16="http://schemas.microsoft.com/office/drawing/2014/main" id="{18118CC8-2AE1-86B5-E2EB-89CBFAF9E837}"/>
              </a:ext>
            </a:extLst>
          </p:cNvPr>
          <p:cNvSpPr>
            <a:spLocks noGrp="1"/>
          </p:cNvSpPr>
          <p:nvPr>
            <p:ph type="ftr" sz="quarter" idx="11"/>
          </p:nvPr>
        </p:nvSpPr>
        <p:spPr/>
        <p:txBody>
          <a:bodyPr/>
          <a:lstStyle>
            <a:lvl1pPr>
              <a:defRPr/>
            </a:lvl1pPr>
          </a:lstStyle>
          <a:p>
            <a:pPr>
              <a:defRPr/>
            </a:pPr>
            <a:endParaRPr lang="hu-HU"/>
          </a:p>
        </p:txBody>
      </p:sp>
      <p:sp>
        <p:nvSpPr>
          <p:cNvPr id="9" name="Dia számának helye 22">
            <a:extLst>
              <a:ext uri="{FF2B5EF4-FFF2-40B4-BE49-F238E27FC236}">
                <a16:creationId xmlns:a16="http://schemas.microsoft.com/office/drawing/2014/main" id="{DA409014-F3FA-DEFE-587E-1C85FD98019A}"/>
              </a:ext>
            </a:extLst>
          </p:cNvPr>
          <p:cNvSpPr>
            <a:spLocks noGrp="1"/>
          </p:cNvSpPr>
          <p:nvPr>
            <p:ph type="sldNum" sz="quarter" idx="12"/>
          </p:nvPr>
        </p:nvSpPr>
        <p:spPr/>
        <p:txBody>
          <a:bodyPr/>
          <a:lstStyle>
            <a:lvl1pPr>
              <a:defRPr/>
            </a:lvl1pPr>
          </a:lstStyle>
          <a:p>
            <a:pPr>
              <a:defRPr/>
            </a:pPr>
            <a:fld id="{DB0B0E7A-87CA-4120-AAB9-498D8288BF56}" type="slidenum">
              <a:rPr lang="hu-HU" altLang="hu-HU"/>
              <a:pPr>
                <a:defRPr/>
              </a:pPr>
              <a:t>‹#›</a:t>
            </a:fld>
            <a:endParaRPr lang="hu-HU" altLang="hu-HU"/>
          </a:p>
        </p:txBody>
      </p:sp>
    </p:spTree>
    <p:extLst>
      <p:ext uri="{BB962C8B-B14F-4D97-AF65-F5344CB8AC3E}">
        <p14:creationId xmlns:p14="http://schemas.microsoft.com/office/powerpoint/2010/main" val="5725646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13">
            <a:extLst>
              <a:ext uri="{FF2B5EF4-FFF2-40B4-BE49-F238E27FC236}">
                <a16:creationId xmlns:a16="http://schemas.microsoft.com/office/drawing/2014/main" id="{079931FB-7B1D-89C7-4BB3-776FAEDE4D9B}"/>
              </a:ext>
            </a:extLst>
          </p:cNvPr>
          <p:cNvSpPr>
            <a:spLocks noGrp="1"/>
          </p:cNvSpPr>
          <p:nvPr>
            <p:ph type="dt" sz="half" idx="10"/>
          </p:nvPr>
        </p:nvSpPr>
        <p:spPr/>
        <p:txBody>
          <a:bodyPr/>
          <a:lstStyle>
            <a:lvl1pPr>
              <a:defRPr/>
            </a:lvl1pPr>
          </a:lstStyle>
          <a:p>
            <a:pPr>
              <a:defRPr/>
            </a:pPr>
            <a:endParaRPr lang="hu-HU"/>
          </a:p>
        </p:txBody>
      </p:sp>
      <p:sp>
        <p:nvSpPr>
          <p:cNvPr id="4" name="Élőláb helye 2">
            <a:extLst>
              <a:ext uri="{FF2B5EF4-FFF2-40B4-BE49-F238E27FC236}">
                <a16:creationId xmlns:a16="http://schemas.microsoft.com/office/drawing/2014/main" id="{56C9E161-2D88-7952-C284-CE43C8C90F65}"/>
              </a:ext>
            </a:extLst>
          </p:cNvPr>
          <p:cNvSpPr>
            <a:spLocks noGrp="1"/>
          </p:cNvSpPr>
          <p:nvPr>
            <p:ph type="ftr" sz="quarter" idx="11"/>
          </p:nvPr>
        </p:nvSpPr>
        <p:spPr/>
        <p:txBody>
          <a:bodyPr/>
          <a:lstStyle>
            <a:lvl1pPr>
              <a:defRPr/>
            </a:lvl1pPr>
          </a:lstStyle>
          <a:p>
            <a:pPr>
              <a:defRPr/>
            </a:pPr>
            <a:endParaRPr lang="hu-HU"/>
          </a:p>
        </p:txBody>
      </p:sp>
      <p:sp>
        <p:nvSpPr>
          <p:cNvPr id="5" name="Dia számának helye 22">
            <a:extLst>
              <a:ext uri="{FF2B5EF4-FFF2-40B4-BE49-F238E27FC236}">
                <a16:creationId xmlns:a16="http://schemas.microsoft.com/office/drawing/2014/main" id="{06533016-3053-26A2-2B7A-677BFE2792EB}"/>
              </a:ext>
            </a:extLst>
          </p:cNvPr>
          <p:cNvSpPr>
            <a:spLocks noGrp="1"/>
          </p:cNvSpPr>
          <p:nvPr>
            <p:ph type="sldNum" sz="quarter" idx="12"/>
          </p:nvPr>
        </p:nvSpPr>
        <p:spPr/>
        <p:txBody>
          <a:bodyPr/>
          <a:lstStyle>
            <a:lvl1pPr>
              <a:defRPr/>
            </a:lvl1pPr>
          </a:lstStyle>
          <a:p>
            <a:pPr>
              <a:defRPr/>
            </a:pPr>
            <a:fld id="{0F9424F9-4D30-4815-B5D9-8C57D54957CD}" type="slidenum">
              <a:rPr lang="hu-HU" altLang="hu-HU"/>
              <a:pPr>
                <a:defRPr/>
              </a:pPr>
              <a:t>‹#›</a:t>
            </a:fld>
            <a:endParaRPr lang="hu-HU" altLang="hu-HU"/>
          </a:p>
        </p:txBody>
      </p:sp>
    </p:spTree>
    <p:extLst>
      <p:ext uri="{BB962C8B-B14F-4D97-AF65-F5344CB8AC3E}">
        <p14:creationId xmlns:p14="http://schemas.microsoft.com/office/powerpoint/2010/main" val="33151593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3">
            <a:extLst>
              <a:ext uri="{FF2B5EF4-FFF2-40B4-BE49-F238E27FC236}">
                <a16:creationId xmlns:a16="http://schemas.microsoft.com/office/drawing/2014/main" id="{0AC9D004-B41D-0AE0-6019-A9F11B9C2FF4}"/>
              </a:ext>
            </a:extLst>
          </p:cNvPr>
          <p:cNvSpPr>
            <a:spLocks noGrp="1"/>
          </p:cNvSpPr>
          <p:nvPr>
            <p:ph type="dt" sz="half" idx="10"/>
          </p:nvPr>
        </p:nvSpPr>
        <p:spPr/>
        <p:txBody>
          <a:bodyPr/>
          <a:lstStyle>
            <a:lvl1pPr>
              <a:defRPr/>
            </a:lvl1pPr>
          </a:lstStyle>
          <a:p>
            <a:pPr>
              <a:defRPr/>
            </a:pPr>
            <a:endParaRPr lang="hu-HU"/>
          </a:p>
        </p:txBody>
      </p:sp>
      <p:sp>
        <p:nvSpPr>
          <p:cNvPr id="3" name="Élőláb helye 2">
            <a:extLst>
              <a:ext uri="{FF2B5EF4-FFF2-40B4-BE49-F238E27FC236}">
                <a16:creationId xmlns:a16="http://schemas.microsoft.com/office/drawing/2014/main" id="{25AC88A7-14B3-8463-0560-1006FB979406}"/>
              </a:ext>
            </a:extLst>
          </p:cNvPr>
          <p:cNvSpPr>
            <a:spLocks noGrp="1"/>
          </p:cNvSpPr>
          <p:nvPr>
            <p:ph type="ftr" sz="quarter" idx="11"/>
          </p:nvPr>
        </p:nvSpPr>
        <p:spPr/>
        <p:txBody>
          <a:bodyPr/>
          <a:lstStyle>
            <a:lvl1pPr>
              <a:defRPr/>
            </a:lvl1pPr>
          </a:lstStyle>
          <a:p>
            <a:pPr>
              <a:defRPr/>
            </a:pPr>
            <a:endParaRPr lang="hu-HU"/>
          </a:p>
        </p:txBody>
      </p:sp>
      <p:sp>
        <p:nvSpPr>
          <p:cNvPr id="4" name="Dia számának helye 22">
            <a:extLst>
              <a:ext uri="{FF2B5EF4-FFF2-40B4-BE49-F238E27FC236}">
                <a16:creationId xmlns:a16="http://schemas.microsoft.com/office/drawing/2014/main" id="{47F90576-05E7-AB15-38F1-3CE99E391C18}"/>
              </a:ext>
            </a:extLst>
          </p:cNvPr>
          <p:cNvSpPr>
            <a:spLocks noGrp="1"/>
          </p:cNvSpPr>
          <p:nvPr>
            <p:ph type="sldNum" sz="quarter" idx="12"/>
          </p:nvPr>
        </p:nvSpPr>
        <p:spPr/>
        <p:txBody>
          <a:bodyPr/>
          <a:lstStyle>
            <a:lvl1pPr>
              <a:defRPr/>
            </a:lvl1pPr>
          </a:lstStyle>
          <a:p>
            <a:pPr>
              <a:defRPr/>
            </a:pPr>
            <a:fld id="{A114EBBD-3150-4AA0-A5C3-B02347163AC0}" type="slidenum">
              <a:rPr lang="hu-HU" altLang="hu-HU"/>
              <a:pPr>
                <a:defRPr/>
              </a:pPr>
              <a:t>‹#›</a:t>
            </a:fld>
            <a:endParaRPr lang="hu-HU" altLang="hu-HU"/>
          </a:p>
        </p:txBody>
      </p:sp>
    </p:spTree>
    <p:extLst>
      <p:ext uri="{BB962C8B-B14F-4D97-AF65-F5344CB8AC3E}">
        <p14:creationId xmlns:p14="http://schemas.microsoft.com/office/powerpoint/2010/main" val="25442671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13">
            <a:extLst>
              <a:ext uri="{FF2B5EF4-FFF2-40B4-BE49-F238E27FC236}">
                <a16:creationId xmlns:a16="http://schemas.microsoft.com/office/drawing/2014/main" id="{27FBE75A-DC3A-0FC5-E915-A33E41BA9A4A}"/>
              </a:ext>
            </a:extLst>
          </p:cNvPr>
          <p:cNvSpPr>
            <a:spLocks noGrp="1"/>
          </p:cNvSpPr>
          <p:nvPr>
            <p:ph type="dt" sz="half" idx="10"/>
          </p:nvPr>
        </p:nvSpPr>
        <p:spPr/>
        <p:txBody>
          <a:bodyPr/>
          <a:lstStyle>
            <a:lvl1pPr>
              <a:defRPr/>
            </a:lvl1pPr>
          </a:lstStyle>
          <a:p>
            <a:pPr>
              <a:defRPr/>
            </a:pPr>
            <a:endParaRPr lang="hu-HU"/>
          </a:p>
        </p:txBody>
      </p:sp>
      <p:sp>
        <p:nvSpPr>
          <p:cNvPr id="6" name="Élőláb helye 2">
            <a:extLst>
              <a:ext uri="{FF2B5EF4-FFF2-40B4-BE49-F238E27FC236}">
                <a16:creationId xmlns:a16="http://schemas.microsoft.com/office/drawing/2014/main" id="{240511D3-D626-A22C-F91F-5C22BE6371B1}"/>
              </a:ext>
            </a:extLst>
          </p:cNvPr>
          <p:cNvSpPr>
            <a:spLocks noGrp="1"/>
          </p:cNvSpPr>
          <p:nvPr>
            <p:ph type="ftr" sz="quarter" idx="11"/>
          </p:nvPr>
        </p:nvSpPr>
        <p:spPr/>
        <p:txBody>
          <a:bodyPr/>
          <a:lstStyle>
            <a:lvl1pPr>
              <a:defRPr/>
            </a:lvl1pPr>
          </a:lstStyle>
          <a:p>
            <a:pPr>
              <a:defRPr/>
            </a:pPr>
            <a:endParaRPr lang="hu-HU"/>
          </a:p>
        </p:txBody>
      </p:sp>
      <p:sp>
        <p:nvSpPr>
          <p:cNvPr id="7" name="Dia számának helye 22">
            <a:extLst>
              <a:ext uri="{FF2B5EF4-FFF2-40B4-BE49-F238E27FC236}">
                <a16:creationId xmlns:a16="http://schemas.microsoft.com/office/drawing/2014/main" id="{1742AB9B-0353-3A1C-0343-014F7E61A9E1}"/>
              </a:ext>
            </a:extLst>
          </p:cNvPr>
          <p:cNvSpPr>
            <a:spLocks noGrp="1"/>
          </p:cNvSpPr>
          <p:nvPr>
            <p:ph type="sldNum" sz="quarter" idx="12"/>
          </p:nvPr>
        </p:nvSpPr>
        <p:spPr/>
        <p:txBody>
          <a:bodyPr/>
          <a:lstStyle>
            <a:lvl1pPr>
              <a:defRPr/>
            </a:lvl1pPr>
          </a:lstStyle>
          <a:p>
            <a:pPr>
              <a:defRPr/>
            </a:pPr>
            <a:fld id="{356AAC63-1EC9-45B8-96FE-546EC3407BC7}" type="slidenum">
              <a:rPr lang="hu-HU" altLang="hu-HU"/>
              <a:pPr>
                <a:defRPr/>
              </a:pPr>
              <a:t>‹#›</a:t>
            </a:fld>
            <a:endParaRPr lang="hu-HU" altLang="hu-HU"/>
          </a:p>
        </p:txBody>
      </p:sp>
    </p:spTree>
    <p:extLst>
      <p:ext uri="{BB962C8B-B14F-4D97-AF65-F5344CB8AC3E}">
        <p14:creationId xmlns:p14="http://schemas.microsoft.com/office/powerpoint/2010/main" val="11653316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13">
            <a:extLst>
              <a:ext uri="{FF2B5EF4-FFF2-40B4-BE49-F238E27FC236}">
                <a16:creationId xmlns:a16="http://schemas.microsoft.com/office/drawing/2014/main" id="{76171223-AB0F-8A96-7207-C3DE1C745A6B}"/>
              </a:ext>
            </a:extLst>
          </p:cNvPr>
          <p:cNvSpPr>
            <a:spLocks noGrp="1"/>
          </p:cNvSpPr>
          <p:nvPr>
            <p:ph type="dt" sz="half" idx="10"/>
          </p:nvPr>
        </p:nvSpPr>
        <p:spPr/>
        <p:txBody>
          <a:bodyPr/>
          <a:lstStyle>
            <a:lvl1pPr>
              <a:defRPr/>
            </a:lvl1pPr>
          </a:lstStyle>
          <a:p>
            <a:pPr>
              <a:defRPr/>
            </a:pPr>
            <a:endParaRPr lang="hu-HU"/>
          </a:p>
        </p:txBody>
      </p:sp>
      <p:sp>
        <p:nvSpPr>
          <p:cNvPr id="6" name="Élőláb helye 2">
            <a:extLst>
              <a:ext uri="{FF2B5EF4-FFF2-40B4-BE49-F238E27FC236}">
                <a16:creationId xmlns:a16="http://schemas.microsoft.com/office/drawing/2014/main" id="{7406E7E1-533B-FEA1-2106-45F35CCFB419}"/>
              </a:ext>
            </a:extLst>
          </p:cNvPr>
          <p:cNvSpPr>
            <a:spLocks noGrp="1"/>
          </p:cNvSpPr>
          <p:nvPr>
            <p:ph type="ftr" sz="quarter" idx="11"/>
          </p:nvPr>
        </p:nvSpPr>
        <p:spPr/>
        <p:txBody>
          <a:bodyPr/>
          <a:lstStyle>
            <a:lvl1pPr>
              <a:defRPr/>
            </a:lvl1pPr>
          </a:lstStyle>
          <a:p>
            <a:pPr>
              <a:defRPr/>
            </a:pPr>
            <a:endParaRPr lang="hu-HU"/>
          </a:p>
        </p:txBody>
      </p:sp>
      <p:sp>
        <p:nvSpPr>
          <p:cNvPr id="7" name="Dia számának helye 22">
            <a:extLst>
              <a:ext uri="{FF2B5EF4-FFF2-40B4-BE49-F238E27FC236}">
                <a16:creationId xmlns:a16="http://schemas.microsoft.com/office/drawing/2014/main" id="{F1983B65-754E-E56C-BE42-CD54A862799E}"/>
              </a:ext>
            </a:extLst>
          </p:cNvPr>
          <p:cNvSpPr>
            <a:spLocks noGrp="1"/>
          </p:cNvSpPr>
          <p:nvPr>
            <p:ph type="sldNum" sz="quarter" idx="12"/>
          </p:nvPr>
        </p:nvSpPr>
        <p:spPr/>
        <p:txBody>
          <a:bodyPr/>
          <a:lstStyle>
            <a:lvl1pPr>
              <a:defRPr/>
            </a:lvl1pPr>
          </a:lstStyle>
          <a:p>
            <a:pPr>
              <a:defRPr/>
            </a:pPr>
            <a:fld id="{85A65D52-2E2E-4BC4-A906-E5A845EAF806}" type="slidenum">
              <a:rPr lang="hu-HU" altLang="hu-HU"/>
              <a:pPr>
                <a:defRPr/>
              </a:pPr>
              <a:t>‹#›</a:t>
            </a:fld>
            <a:endParaRPr lang="hu-HU" altLang="hu-HU"/>
          </a:p>
        </p:txBody>
      </p:sp>
    </p:spTree>
    <p:extLst>
      <p:ext uri="{BB962C8B-B14F-4D97-AF65-F5344CB8AC3E}">
        <p14:creationId xmlns:p14="http://schemas.microsoft.com/office/powerpoint/2010/main" val="1983425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13">
            <a:extLst>
              <a:ext uri="{FF2B5EF4-FFF2-40B4-BE49-F238E27FC236}">
                <a16:creationId xmlns:a16="http://schemas.microsoft.com/office/drawing/2014/main" id="{BB39AE30-1328-B529-E926-EA41CE9C0E42}"/>
              </a:ext>
            </a:extLst>
          </p:cNvPr>
          <p:cNvSpPr>
            <a:spLocks noGrp="1"/>
          </p:cNvSpPr>
          <p:nvPr>
            <p:ph type="dt" sz="half" idx="10"/>
          </p:nvPr>
        </p:nvSpPr>
        <p:spPr/>
        <p:txBody>
          <a:bodyPr/>
          <a:lstStyle>
            <a:lvl1pPr>
              <a:defRPr/>
            </a:lvl1pPr>
          </a:lstStyle>
          <a:p>
            <a:pPr>
              <a:defRPr/>
            </a:pPr>
            <a:endParaRPr lang="hu-HU"/>
          </a:p>
        </p:txBody>
      </p:sp>
      <p:sp>
        <p:nvSpPr>
          <p:cNvPr id="5" name="Élőláb helye 2">
            <a:extLst>
              <a:ext uri="{FF2B5EF4-FFF2-40B4-BE49-F238E27FC236}">
                <a16:creationId xmlns:a16="http://schemas.microsoft.com/office/drawing/2014/main" id="{88381F27-64FB-C7B5-0BCA-046AF20414FB}"/>
              </a:ext>
            </a:extLst>
          </p:cNvPr>
          <p:cNvSpPr>
            <a:spLocks noGrp="1"/>
          </p:cNvSpPr>
          <p:nvPr>
            <p:ph type="ftr" sz="quarter" idx="11"/>
          </p:nvPr>
        </p:nvSpPr>
        <p:spPr/>
        <p:txBody>
          <a:bodyPr/>
          <a:lstStyle>
            <a:lvl1pPr>
              <a:defRPr/>
            </a:lvl1pPr>
          </a:lstStyle>
          <a:p>
            <a:pPr>
              <a:defRPr/>
            </a:pPr>
            <a:endParaRPr lang="hu-HU"/>
          </a:p>
        </p:txBody>
      </p:sp>
      <p:sp>
        <p:nvSpPr>
          <p:cNvPr id="6" name="Dia számának helye 22">
            <a:extLst>
              <a:ext uri="{FF2B5EF4-FFF2-40B4-BE49-F238E27FC236}">
                <a16:creationId xmlns:a16="http://schemas.microsoft.com/office/drawing/2014/main" id="{B79F7B8B-AC9C-CD13-E5B3-651ACC020676}"/>
              </a:ext>
            </a:extLst>
          </p:cNvPr>
          <p:cNvSpPr>
            <a:spLocks noGrp="1"/>
          </p:cNvSpPr>
          <p:nvPr>
            <p:ph type="sldNum" sz="quarter" idx="12"/>
          </p:nvPr>
        </p:nvSpPr>
        <p:spPr/>
        <p:txBody>
          <a:bodyPr/>
          <a:lstStyle>
            <a:lvl1pPr>
              <a:defRPr/>
            </a:lvl1pPr>
          </a:lstStyle>
          <a:p>
            <a:pPr>
              <a:defRPr/>
            </a:pPr>
            <a:fld id="{5FC56E4B-4253-46ED-AB89-841F3E34B1E1}" type="slidenum">
              <a:rPr lang="hu-HU" altLang="hu-HU"/>
              <a:pPr>
                <a:defRPr/>
              </a:pPr>
              <a:t>‹#›</a:t>
            </a:fld>
            <a:endParaRPr lang="hu-HU" altLang="hu-HU"/>
          </a:p>
        </p:txBody>
      </p:sp>
    </p:spTree>
    <p:extLst>
      <p:ext uri="{BB962C8B-B14F-4D97-AF65-F5344CB8AC3E}">
        <p14:creationId xmlns:p14="http://schemas.microsoft.com/office/powerpoint/2010/main" val="20369985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991600" y="274638"/>
            <a:ext cx="2590800" cy="5745162"/>
          </a:xfrm>
        </p:spPr>
        <p:txBody>
          <a:bodyPr vert="eaVert"/>
          <a:lstStyle/>
          <a:p>
            <a:r>
              <a:rPr lang="hu-HU"/>
              <a:t>Mintacím szerkesztése</a:t>
            </a:r>
          </a:p>
        </p:txBody>
      </p:sp>
      <p:sp>
        <p:nvSpPr>
          <p:cNvPr id="3" name="Függőleges szöveg helye 2"/>
          <p:cNvSpPr>
            <a:spLocks noGrp="1"/>
          </p:cNvSpPr>
          <p:nvPr>
            <p:ph type="body" orient="vert" idx="1"/>
          </p:nvPr>
        </p:nvSpPr>
        <p:spPr>
          <a:xfrm>
            <a:off x="1219200" y="274638"/>
            <a:ext cx="7569200" cy="574516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13">
            <a:extLst>
              <a:ext uri="{FF2B5EF4-FFF2-40B4-BE49-F238E27FC236}">
                <a16:creationId xmlns:a16="http://schemas.microsoft.com/office/drawing/2014/main" id="{779335B0-DAD8-D508-88E1-54C109AB7D5B}"/>
              </a:ext>
            </a:extLst>
          </p:cNvPr>
          <p:cNvSpPr>
            <a:spLocks noGrp="1"/>
          </p:cNvSpPr>
          <p:nvPr>
            <p:ph type="dt" sz="half" idx="10"/>
          </p:nvPr>
        </p:nvSpPr>
        <p:spPr/>
        <p:txBody>
          <a:bodyPr/>
          <a:lstStyle>
            <a:lvl1pPr>
              <a:defRPr/>
            </a:lvl1pPr>
          </a:lstStyle>
          <a:p>
            <a:pPr>
              <a:defRPr/>
            </a:pPr>
            <a:endParaRPr lang="hu-HU"/>
          </a:p>
        </p:txBody>
      </p:sp>
      <p:sp>
        <p:nvSpPr>
          <p:cNvPr id="5" name="Élőláb helye 2">
            <a:extLst>
              <a:ext uri="{FF2B5EF4-FFF2-40B4-BE49-F238E27FC236}">
                <a16:creationId xmlns:a16="http://schemas.microsoft.com/office/drawing/2014/main" id="{1C22B6FC-A428-4F78-B955-92EEC409CE96}"/>
              </a:ext>
            </a:extLst>
          </p:cNvPr>
          <p:cNvSpPr>
            <a:spLocks noGrp="1"/>
          </p:cNvSpPr>
          <p:nvPr>
            <p:ph type="ftr" sz="quarter" idx="11"/>
          </p:nvPr>
        </p:nvSpPr>
        <p:spPr/>
        <p:txBody>
          <a:bodyPr/>
          <a:lstStyle>
            <a:lvl1pPr>
              <a:defRPr/>
            </a:lvl1pPr>
          </a:lstStyle>
          <a:p>
            <a:pPr>
              <a:defRPr/>
            </a:pPr>
            <a:endParaRPr lang="hu-HU"/>
          </a:p>
        </p:txBody>
      </p:sp>
      <p:sp>
        <p:nvSpPr>
          <p:cNvPr id="6" name="Dia számának helye 22">
            <a:extLst>
              <a:ext uri="{FF2B5EF4-FFF2-40B4-BE49-F238E27FC236}">
                <a16:creationId xmlns:a16="http://schemas.microsoft.com/office/drawing/2014/main" id="{AA079475-9AB6-474B-E953-96B12A78E6BB}"/>
              </a:ext>
            </a:extLst>
          </p:cNvPr>
          <p:cNvSpPr>
            <a:spLocks noGrp="1"/>
          </p:cNvSpPr>
          <p:nvPr>
            <p:ph type="sldNum" sz="quarter" idx="12"/>
          </p:nvPr>
        </p:nvSpPr>
        <p:spPr/>
        <p:txBody>
          <a:bodyPr/>
          <a:lstStyle>
            <a:lvl1pPr>
              <a:defRPr/>
            </a:lvl1pPr>
          </a:lstStyle>
          <a:p>
            <a:pPr>
              <a:defRPr/>
            </a:pPr>
            <a:fld id="{CAFCF60F-5716-4F90-A9E3-F6C4B82C7A43}" type="slidenum">
              <a:rPr lang="hu-HU" altLang="hu-HU"/>
              <a:pPr>
                <a:defRPr/>
              </a:pPr>
              <a:t>‹#›</a:t>
            </a:fld>
            <a:endParaRPr lang="hu-HU" altLang="hu-HU"/>
          </a:p>
        </p:txBody>
      </p:sp>
    </p:spTree>
    <p:extLst>
      <p:ext uri="{BB962C8B-B14F-4D97-AF65-F5344CB8AC3E}">
        <p14:creationId xmlns:p14="http://schemas.microsoft.com/office/powerpoint/2010/main" val="397717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2F4315-01CF-47AF-828D-6245202B24D3}"/>
              </a:ext>
            </a:extLst>
          </p:cNvPr>
          <p:cNvSpPr>
            <a:spLocks noGrp="1" noChangeArrowheads="1"/>
          </p:cNvSpPr>
          <p:nvPr>
            <p:ph type="dt" sz="half" idx="10"/>
          </p:nvPr>
        </p:nvSpPr>
        <p:spPr>
          <a:ln/>
        </p:spPr>
        <p:txBody>
          <a:bodyPr/>
          <a:lstStyle>
            <a:lvl1pPr>
              <a:defRPr/>
            </a:lvl1pPr>
          </a:lstStyle>
          <a:p>
            <a:pPr>
              <a:defRPr/>
            </a:pPr>
            <a:fld id="{11A58626-B214-4776-8359-9C9796E5324C}" type="datetimeFigureOut">
              <a:rPr lang="hu-HU" altLang="hu-HU"/>
              <a:pPr>
                <a:defRPr/>
              </a:pPr>
              <a:t>2025. 03. 27.</a:t>
            </a:fld>
            <a:endParaRPr lang="hu-HU" altLang="hu-HU"/>
          </a:p>
        </p:txBody>
      </p:sp>
      <p:sp>
        <p:nvSpPr>
          <p:cNvPr id="3" name="Rectangle 5">
            <a:extLst>
              <a:ext uri="{FF2B5EF4-FFF2-40B4-BE49-F238E27FC236}">
                <a16:creationId xmlns:a16="http://schemas.microsoft.com/office/drawing/2014/main" id="{155ED5E8-3281-40F0-8909-95FF52772DE0}"/>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6">
            <a:extLst>
              <a:ext uri="{FF2B5EF4-FFF2-40B4-BE49-F238E27FC236}">
                <a16:creationId xmlns:a16="http://schemas.microsoft.com/office/drawing/2014/main" id="{7AA44E91-618E-4302-85EB-390056BDFB2F}"/>
              </a:ext>
            </a:extLst>
          </p:cNvPr>
          <p:cNvSpPr>
            <a:spLocks noGrp="1" noChangeArrowheads="1"/>
          </p:cNvSpPr>
          <p:nvPr>
            <p:ph type="sldNum" sz="quarter" idx="12"/>
          </p:nvPr>
        </p:nvSpPr>
        <p:spPr>
          <a:ln/>
        </p:spPr>
        <p:txBody>
          <a:bodyPr/>
          <a:lstStyle>
            <a:lvl1pPr>
              <a:defRPr/>
            </a:lvl1pPr>
          </a:lstStyle>
          <a:p>
            <a:pPr>
              <a:defRPr/>
            </a:pPr>
            <a:fld id="{B81F8781-2594-4FB2-926F-8548AC6978A0}" type="slidenum">
              <a:rPr lang="hu-HU" altLang="hu-HU"/>
              <a:pPr>
                <a:defRPr/>
              </a:pPr>
              <a:t>‹#›</a:t>
            </a:fld>
            <a:endParaRPr lang="hu-HU" altLang="hu-HU"/>
          </a:p>
        </p:txBody>
      </p:sp>
    </p:spTree>
    <p:extLst>
      <p:ext uri="{BB962C8B-B14F-4D97-AF65-F5344CB8AC3E}">
        <p14:creationId xmlns:p14="http://schemas.microsoft.com/office/powerpoint/2010/main" val="2026172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1219200" y="274638"/>
            <a:ext cx="10363200" cy="1143000"/>
          </a:xfrm>
        </p:spPr>
        <p:txBody>
          <a:bodyPr/>
          <a:lstStyle/>
          <a:p>
            <a:r>
              <a:rPr lang="hu-HU"/>
              <a:t>Mintacím szerkesztése</a:t>
            </a:r>
          </a:p>
        </p:txBody>
      </p:sp>
      <p:sp>
        <p:nvSpPr>
          <p:cNvPr id="3" name="Tartalom helye 2"/>
          <p:cNvSpPr>
            <a:spLocks noGrp="1"/>
          </p:cNvSpPr>
          <p:nvPr>
            <p:ph sz="quarter" idx="1"/>
          </p:nvPr>
        </p:nvSpPr>
        <p:spPr>
          <a:xfrm>
            <a:off x="1219200" y="1447800"/>
            <a:ext cx="5080000" cy="2209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6502400" y="1447800"/>
            <a:ext cx="5080000" cy="2209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1219200" y="3810000"/>
            <a:ext cx="5080000" cy="2209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Tartalom helye 5"/>
          <p:cNvSpPr>
            <a:spLocks noGrp="1"/>
          </p:cNvSpPr>
          <p:nvPr>
            <p:ph sz="quarter" idx="4"/>
          </p:nvPr>
        </p:nvSpPr>
        <p:spPr>
          <a:xfrm>
            <a:off x="6502400" y="3810000"/>
            <a:ext cx="5080000" cy="2209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13">
            <a:extLst>
              <a:ext uri="{FF2B5EF4-FFF2-40B4-BE49-F238E27FC236}">
                <a16:creationId xmlns:a16="http://schemas.microsoft.com/office/drawing/2014/main" id="{F0EE3686-8AED-01D6-B0CB-FA6CBC15EAAA}"/>
              </a:ext>
            </a:extLst>
          </p:cNvPr>
          <p:cNvSpPr>
            <a:spLocks noGrp="1"/>
          </p:cNvSpPr>
          <p:nvPr>
            <p:ph type="dt" sz="half" idx="10"/>
          </p:nvPr>
        </p:nvSpPr>
        <p:spPr/>
        <p:txBody>
          <a:bodyPr/>
          <a:lstStyle>
            <a:lvl1pPr>
              <a:defRPr/>
            </a:lvl1pPr>
          </a:lstStyle>
          <a:p>
            <a:pPr>
              <a:defRPr/>
            </a:pPr>
            <a:endParaRPr lang="hu-HU"/>
          </a:p>
        </p:txBody>
      </p:sp>
      <p:sp>
        <p:nvSpPr>
          <p:cNvPr id="8" name="Élőláb helye 2">
            <a:extLst>
              <a:ext uri="{FF2B5EF4-FFF2-40B4-BE49-F238E27FC236}">
                <a16:creationId xmlns:a16="http://schemas.microsoft.com/office/drawing/2014/main" id="{A8B3D03A-DEC8-5068-0E1C-06A9DA75DE8C}"/>
              </a:ext>
            </a:extLst>
          </p:cNvPr>
          <p:cNvSpPr>
            <a:spLocks noGrp="1"/>
          </p:cNvSpPr>
          <p:nvPr>
            <p:ph type="ftr" sz="quarter" idx="11"/>
          </p:nvPr>
        </p:nvSpPr>
        <p:spPr/>
        <p:txBody>
          <a:bodyPr/>
          <a:lstStyle>
            <a:lvl1pPr>
              <a:defRPr/>
            </a:lvl1pPr>
          </a:lstStyle>
          <a:p>
            <a:pPr>
              <a:defRPr/>
            </a:pPr>
            <a:endParaRPr lang="hu-HU"/>
          </a:p>
        </p:txBody>
      </p:sp>
      <p:sp>
        <p:nvSpPr>
          <p:cNvPr id="9" name="Dia számának helye 22">
            <a:extLst>
              <a:ext uri="{FF2B5EF4-FFF2-40B4-BE49-F238E27FC236}">
                <a16:creationId xmlns:a16="http://schemas.microsoft.com/office/drawing/2014/main" id="{6E62C0B1-A3E9-00DE-5BC8-6A767A95DF01}"/>
              </a:ext>
            </a:extLst>
          </p:cNvPr>
          <p:cNvSpPr>
            <a:spLocks noGrp="1"/>
          </p:cNvSpPr>
          <p:nvPr>
            <p:ph type="sldNum" sz="quarter" idx="12"/>
          </p:nvPr>
        </p:nvSpPr>
        <p:spPr/>
        <p:txBody>
          <a:bodyPr/>
          <a:lstStyle>
            <a:lvl1pPr>
              <a:defRPr/>
            </a:lvl1pPr>
          </a:lstStyle>
          <a:p>
            <a:pPr>
              <a:defRPr/>
            </a:pPr>
            <a:fld id="{B898530F-AC96-4866-B404-2C0CB2A06B8C}" type="slidenum">
              <a:rPr lang="hu-HU" altLang="hu-HU"/>
              <a:pPr>
                <a:defRPr/>
              </a:pPr>
              <a:t>‹#›</a:t>
            </a:fld>
            <a:endParaRPr lang="hu-HU" altLang="hu-HU"/>
          </a:p>
        </p:txBody>
      </p:sp>
    </p:spTree>
    <p:extLst>
      <p:ext uri="{BB962C8B-B14F-4D97-AF65-F5344CB8AC3E}">
        <p14:creationId xmlns:p14="http://schemas.microsoft.com/office/powerpoint/2010/main" val="356326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1219200" y="274638"/>
            <a:ext cx="10363200" cy="1143000"/>
          </a:xfrm>
        </p:spPr>
        <p:txBody>
          <a:bodyPr/>
          <a:lstStyle/>
          <a:p>
            <a:r>
              <a:rPr lang="hu-HU"/>
              <a:t>Mintacím szerkesztése</a:t>
            </a:r>
          </a:p>
        </p:txBody>
      </p:sp>
      <p:sp>
        <p:nvSpPr>
          <p:cNvPr id="3" name="Szöveg helye 2"/>
          <p:cNvSpPr>
            <a:spLocks noGrp="1"/>
          </p:cNvSpPr>
          <p:nvPr>
            <p:ph type="body" sz="half" idx="1"/>
          </p:nvPr>
        </p:nvSpPr>
        <p:spPr>
          <a:xfrm>
            <a:off x="1219200" y="1447800"/>
            <a:ext cx="5080000" cy="45720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6502400" y="1447800"/>
            <a:ext cx="5080000" cy="2209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6502400" y="3810000"/>
            <a:ext cx="5080000" cy="2209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Dátum helye 13">
            <a:extLst>
              <a:ext uri="{FF2B5EF4-FFF2-40B4-BE49-F238E27FC236}">
                <a16:creationId xmlns:a16="http://schemas.microsoft.com/office/drawing/2014/main" id="{8126C7FF-3CCC-E742-702E-FF586BF307F9}"/>
              </a:ext>
            </a:extLst>
          </p:cNvPr>
          <p:cNvSpPr>
            <a:spLocks noGrp="1"/>
          </p:cNvSpPr>
          <p:nvPr>
            <p:ph type="dt" sz="half" idx="10"/>
          </p:nvPr>
        </p:nvSpPr>
        <p:spPr/>
        <p:txBody>
          <a:bodyPr/>
          <a:lstStyle>
            <a:lvl1pPr>
              <a:defRPr/>
            </a:lvl1pPr>
          </a:lstStyle>
          <a:p>
            <a:pPr>
              <a:defRPr/>
            </a:pPr>
            <a:endParaRPr lang="hu-HU"/>
          </a:p>
        </p:txBody>
      </p:sp>
      <p:sp>
        <p:nvSpPr>
          <p:cNvPr id="7" name="Élőláb helye 2">
            <a:extLst>
              <a:ext uri="{FF2B5EF4-FFF2-40B4-BE49-F238E27FC236}">
                <a16:creationId xmlns:a16="http://schemas.microsoft.com/office/drawing/2014/main" id="{40B7EA33-12E8-9BFE-1DA1-B9FB8A19F06F}"/>
              </a:ext>
            </a:extLst>
          </p:cNvPr>
          <p:cNvSpPr>
            <a:spLocks noGrp="1"/>
          </p:cNvSpPr>
          <p:nvPr>
            <p:ph type="ftr" sz="quarter" idx="11"/>
          </p:nvPr>
        </p:nvSpPr>
        <p:spPr/>
        <p:txBody>
          <a:bodyPr/>
          <a:lstStyle>
            <a:lvl1pPr>
              <a:defRPr/>
            </a:lvl1pPr>
          </a:lstStyle>
          <a:p>
            <a:pPr>
              <a:defRPr/>
            </a:pPr>
            <a:endParaRPr lang="hu-HU"/>
          </a:p>
        </p:txBody>
      </p:sp>
      <p:sp>
        <p:nvSpPr>
          <p:cNvPr id="8" name="Dia számának helye 22">
            <a:extLst>
              <a:ext uri="{FF2B5EF4-FFF2-40B4-BE49-F238E27FC236}">
                <a16:creationId xmlns:a16="http://schemas.microsoft.com/office/drawing/2014/main" id="{566E810F-FAD9-E514-DF24-F2D5272D0C8C}"/>
              </a:ext>
            </a:extLst>
          </p:cNvPr>
          <p:cNvSpPr>
            <a:spLocks noGrp="1"/>
          </p:cNvSpPr>
          <p:nvPr>
            <p:ph type="sldNum" sz="quarter" idx="12"/>
          </p:nvPr>
        </p:nvSpPr>
        <p:spPr/>
        <p:txBody>
          <a:bodyPr/>
          <a:lstStyle>
            <a:lvl1pPr>
              <a:defRPr/>
            </a:lvl1pPr>
          </a:lstStyle>
          <a:p>
            <a:pPr>
              <a:defRPr/>
            </a:pPr>
            <a:fld id="{6282D6A1-5FD4-42F0-82DD-3B5195958379}" type="slidenum">
              <a:rPr lang="hu-HU" altLang="hu-HU"/>
              <a:pPr>
                <a:defRPr/>
              </a:pPr>
              <a:t>‹#›</a:t>
            </a:fld>
            <a:endParaRPr lang="hu-HU" altLang="hu-HU"/>
          </a:p>
        </p:txBody>
      </p:sp>
    </p:spTree>
    <p:extLst>
      <p:ext uri="{BB962C8B-B14F-4D97-AF65-F5344CB8AC3E}">
        <p14:creationId xmlns:p14="http://schemas.microsoft.com/office/powerpoint/2010/main" val="34743127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E837F8C-0018-A7B0-1760-47BED1FC459A}"/>
              </a:ext>
            </a:extLst>
          </p:cNvPr>
          <p:cNvGrpSpPr>
            <a:grpSpLocks/>
          </p:cNvGrpSpPr>
          <p:nvPr/>
        </p:nvGrpSpPr>
        <p:grpSpPr bwMode="auto">
          <a:xfrm>
            <a:off x="1" y="0"/>
            <a:ext cx="12198351" cy="6851650"/>
            <a:chOff x="1" y="0"/>
            <a:chExt cx="5763" cy="4316"/>
          </a:xfrm>
        </p:grpSpPr>
        <p:sp>
          <p:nvSpPr>
            <p:cNvPr id="3" name="Freeform 3">
              <a:extLst>
                <a:ext uri="{FF2B5EF4-FFF2-40B4-BE49-F238E27FC236}">
                  <a16:creationId xmlns:a16="http://schemas.microsoft.com/office/drawing/2014/main" id="{A9E6D941-F139-A4E1-25C6-517E8F10063E}"/>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sp>
          <p:nvSpPr>
            <p:cNvPr id="4" name="Freeform 4">
              <a:extLst>
                <a:ext uri="{FF2B5EF4-FFF2-40B4-BE49-F238E27FC236}">
                  <a16:creationId xmlns:a16="http://schemas.microsoft.com/office/drawing/2014/main" id="{D7682BCA-DFC8-1BD0-409B-7751FE6EC637}"/>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sp>
          <p:nvSpPr>
            <p:cNvPr id="5" name="Freeform 5">
              <a:extLst>
                <a:ext uri="{FF2B5EF4-FFF2-40B4-BE49-F238E27FC236}">
                  <a16:creationId xmlns:a16="http://schemas.microsoft.com/office/drawing/2014/main" id="{BD45F8F7-6A08-83F0-0666-4217B1F09220}"/>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grpSp>
          <p:nvGrpSpPr>
            <p:cNvPr id="6" name="Group 6">
              <a:extLst>
                <a:ext uri="{FF2B5EF4-FFF2-40B4-BE49-F238E27FC236}">
                  <a16:creationId xmlns:a16="http://schemas.microsoft.com/office/drawing/2014/main" id="{4B9EB31D-8F5D-6F40-B9A0-91B1768167D3}"/>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5FAA74F2-A29A-A9D2-0210-0DA26B0D5688}"/>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 name="Freeform 8">
                <a:extLst>
                  <a:ext uri="{FF2B5EF4-FFF2-40B4-BE49-F238E27FC236}">
                    <a16:creationId xmlns:a16="http://schemas.microsoft.com/office/drawing/2014/main" id="{C8825BF0-0368-D92D-6834-E2D32F6ACF0C}"/>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8" name="Freeform 9">
                <a:extLst>
                  <a:ext uri="{FF2B5EF4-FFF2-40B4-BE49-F238E27FC236}">
                    <a16:creationId xmlns:a16="http://schemas.microsoft.com/office/drawing/2014/main" id="{48B1A986-340E-1E15-2489-C6BADF80AEBF}"/>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9" name="Freeform 10">
                <a:extLst>
                  <a:ext uri="{FF2B5EF4-FFF2-40B4-BE49-F238E27FC236}">
                    <a16:creationId xmlns:a16="http://schemas.microsoft.com/office/drawing/2014/main" id="{00F889BD-11FC-7D71-41FE-A94C1CD7A610}"/>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30" name="Freeform 11">
                <a:extLst>
                  <a:ext uri="{FF2B5EF4-FFF2-40B4-BE49-F238E27FC236}">
                    <a16:creationId xmlns:a16="http://schemas.microsoft.com/office/drawing/2014/main" id="{651F1749-155D-35DC-ED4A-DCAA45448513}"/>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31" name="Freeform 12">
                <a:extLst>
                  <a:ext uri="{FF2B5EF4-FFF2-40B4-BE49-F238E27FC236}">
                    <a16:creationId xmlns:a16="http://schemas.microsoft.com/office/drawing/2014/main" id="{491E090D-621B-024D-3232-DCED882E67DC}"/>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8704" name="Freeform 13">
                <a:extLst>
                  <a:ext uri="{FF2B5EF4-FFF2-40B4-BE49-F238E27FC236}">
                    <a16:creationId xmlns:a16="http://schemas.microsoft.com/office/drawing/2014/main" id="{39645B26-E706-FF49-FA6A-09B000863759}"/>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8705" name="Freeform 14">
                <a:extLst>
                  <a:ext uri="{FF2B5EF4-FFF2-40B4-BE49-F238E27FC236}">
                    <a16:creationId xmlns:a16="http://schemas.microsoft.com/office/drawing/2014/main" id="{7BA293DD-6C8E-8F64-2FDD-F00711EAB0AE}"/>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8706" name="Freeform 15">
                <a:extLst>
                  <a:ext uri="{FF2B5EF4-FFF2-40B4-BE49-F238E27FC236}">
                    <a16:creationId xmlns:a16="http://schemas.microsoft.com/office/drawing/2014/main" id="{9CD172AC-2CCB-B0E0-E8BE-F25C2F0C5F22}"/>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8707" name="Freeform 16">
                <a:extLst>
                  <a:ext uri="{FF2B5EF4-FFF2-40B4-BE49-F238E27FC236}">
                    <a16:creationId xmlns:a16="http://schemas.microsoft.com/office/drawing/2014/main" id="{AB4E7D17-713C-D04E-294D-3C68E4208B9B}"/>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8708" name="Freeform 17">
                <a:extLst>
                  <a:ext uri="{FF2B5EF4-FFF2-40B4-BE49-F238E27FC236}">
                    <a16:creationId xmlns:a16="http://schemas.microsoft.com/office/drawing/2014/main" id="{B214E102-E3C7-B7B3-3CCB-B8994F0E300C}"/>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8709" name="Freeform 18">
                <a:extLst>
                  <a:ext uri="{FF2B5EF4-FFF2-40B4-BE49-F238E27FC236}">
                    <a16:creationId xmlns:a16="http://schemas.microsoft.com/office/drawing/2014/main" id="{DE61FBE1-F433-0100-DE3D-B824C70483FA}"/>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8710" name="Freeform 19">
                <a:extLst>
                  <a:ext uri="{FF2B5EF4-FFF2-40B4-BE49-F238E27FC236}">
                    <a16:creationId xmlns:a16="http://schemas.microsoft.com/office/drawing/2014/main" id="{E1F47FFF-C418-84C0-056A-DCA52D8B4253}"/>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grpSp>
        <p:sp>
          <p:nvSpPr>
            <p:cNvPr id="7" name="Freeform 20">
              <a:extLst>
                <a:ext uri="{FF2B5EF4-FFF2-40B4-BE49-F238E27FC236}">
                  <a16:creationId xmlns:a16="http://schemas.microsoft.com/office/drawing/2014/main" id="{EC17B4E3-068E-F27D-65C8-606712AFD683}"/>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sp>
          <p:nvSpPr>
            <p:cNvPr id="8" name="Freeform 21">
              <a:extLst>
                <a:ext uri="{FF2B5EF4-FFF2-40B4-BE49-F238E27FC236}">
                  <a16:creationId xmlns:a16="http://schemas.microsoft.com/office/drawing/2014/main" id="{7E33DD59-7DDB-681E-4F4E-6388581B34A7}"/>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sp>
          <p:nvSpPr>
            <p:cNvPr id="9" name="Freeform 22">
              <a:extLst>
                <a:ext uri="{FF2B5EF4-FFF2-40B4-BE49-F238E27FC236}">
                  <a16:creationId xmlns:a16="http://schemas.microsoft.com/office/drawing/2014/main" id="{D40A50C7-E8FA-9CC9-A3DA-5A4DB597E5CF}"/>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hu-HU" sz="1800"/>
            </a:p>
          </p:txBody>
        </p:sp>
        <p:sp>
          <p:nvSpPr>
            <p:cNvPr id="10" name="Freeform 23">
              <a:extLst>
                <a:ext uri="{FF2B5EF4-FFF2-40B4-BE49-F238E27FC236}">
                  <a16:creationId xmlns:a16="http://schemas.microsoft.com/office/drawing/2014/main" id="{DEF49C0E-67E7-8483-FFF6-6C6442CCF761}"/>
                </a:ext>
              </a:extLst>
            </p:cNvPr>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1" name="Freeform 24">
              <a:extLst>
                <a:ext uri="{FF2B5EF4-FFF2-40B4-BE49-F238E27FC236}">
                  <a16:creationId xmlns:a16="http://schemas.microsoft.com/office/drawing/2014/main" id="{2B84B4B8-1939-7D11-5AE7-8CA64EE0057E}"/>
                </a:ext>
              </a:extLst>
            </p:cNvPr>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2" name="Freeform 25">
              <a:extLst>
                <a:ext uri="{FF2B5EF4-FFF2-40B4-BE49-F238E27FC236}">
                  <a16:creationId xmlns:a16="http://schemas.microsoft.com/office/drawing/2014/main" id="{11FED8F2-EAC8-9F69-C20F-6B540A184E91}"/>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hu-HU" sz="1800"/>
            </a:p>
          </p:txBody>
        </p:sp>
        <p:sp>
          <p:nvSpPr>
            <p:cNvPr id="13" name="Freeform 26">
              <a:extLst>
                <a:ext uri="{FF2B5EF4-FFF2-40B4-BE49-F238E27FC236}">
                  <a16:creationId xmlns:a16="http://schemas.microsoft.com/office/drawing/2014/main" id="{AFB90490-E367-1B2E-8D64-67141385D4F2}"/>
                </a:ext>
              </a:extLst>
            </p:cNvPr>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4" name="Freeform 27">
              <a:extLst>
                <a:ext uri="{FF2B5EF4-FFF2-40B4-BE49-F238E27FC236}">
                  <a16:creationId xmlns:a16="http://schemas.microsoft.com/office/drawing/2014/main" id="{40739E55-D754-3471-66FF-D00E1C7FD577}"/>
                </a:ext>
              </a:extLst>
            </p:cNvPr>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5" name="Line 28">
              <a:extLst>
                <a:ext uri="{FF2B5EF4-FFF2-40B4-BE49-F238E27FC236}">
                  <a16:creationId xmlns:a16="http://schemas.microsoft.com/office/drawing/2014/main" id="{D38B692F-10F7-6B5D-5C53-E25496051A91}"/>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6" name="Line 29">
              <a:extLst>
                <a:ext uri="{FF2B5EF4-FFF2-40B4-BE49-F238E27FC236}">
                  <a16:creationId xmlns:a16="http://schemas.microsoft.com/office/drawing/2014/main" id="{648DF63C-397E-312B-BF71-A5DEEBC556DB}"/>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7" name="Line 30">
              <a:extLst>
                <a:ext uri="{FF2B5EF4-FFF2-40B4-BE49-F238E27FC236}">
                  <a16:creationId xmlns:a16="http://schemas.microsoft.com/office/drawing/2014/main" id="{06FB33F9-32AD-3883-B38E-89D6BF9F77BE}"/>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hu-HU" sz="1800"/>
            </a:p>
          </p:txBody>
        </p:sp>
        <p:grpSp>
          <p:nvGrpSpPr>
            <p:cNvPr id="18" name="Group 31">
              <a:extLst>
                <a:ext uri="{FF2B5EF4-FFF2-40B4-BE49-F238E27FC236}">
                  <a16:creationId xmlns:a16="http://schemas.microsoft.com/office/drawing/2014/main" id="{5608DC12-F8B6-7453-027A-15D5AB210779}"/>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id="{C0562509-EAB3-A4D0-0C4A-97F84EAECDCB}"/>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22" name="Line 33">
                <a:extLst>
                  <a:ext uri="{FF2B5EF4-FFF2-40B4-BE49-F238E27FC236}">
                    <a16:creationId xmlns:a16="http://schemas.microsoft.com/office/drawing/2014/main" id="{49B55B8A-90A9-5C3F-AC7F-0F3A015E21BD}"/>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23" name="Line 34">
                <a:extLst>
                  <a:ext uri="{FF2B5EF4-FFF2-40B4-BE49-F238E27FC236}">
                    <a16:creationId xmlns:a16="http://schemas.microsoft.com/office/drawing/2014/main" id="{1D90E499-074A-B8AA-A612-26F9C4B085BC}"/>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24" name="Line 35">
                <a:extLst>
                  <a:ext uri="{FF2B5EF4-FFF2-40B4-BE49-F238E27FC236}">
                    <a16:creationId xmlns:a16="http://schemas.microsoft.com/office/drawing/2014/main" id="{BB83F01B-6D95-0473-BC76-9A81AB12A550}"/>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25" name="Line 36">
                <a:extLst>
                  <a:ext uri="{FF2B5EF4-FFF2-40B4-BE49-F238E27FC236}">
                    <a16:creationId xmlns:a16="http://schemas.microsoft.com/office/drawing/2014/main" id="{8BAEF236-35C4-B78B-5545-53CD1AF49FF9}"/>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grpSp>
        <p:sp>
          <p:nvSpPr>
            <p:cNvPr id="19" name="Line 37">
              <a:extLst>
                <a:ext uri="{FF2B5EF4-FFF2-40B4-BE49-F238E27FC236}">
                  <a16:creationId xmlns:a16="http://schemas.microsoft.com/office/drawing/2014/main" id="{7D2D9456-5626-7759-CD5C-299757D0CE49}"/>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20" name="Line 38">
              <a:extLst>
                <a:ext uri="{FF2B5EF4-FFF2-40B4-BE49-F238E27FC236}">
                  <a16:creationId xmlns:a16="http://schemas.microsoft.com/office/drawing/2014/main" id="{9B9D6C04-EB3A-111D-61FF-0CE7F780B699}"/>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hu-HU" sz="1800"/>
            </a:p>
          </p:txBody>
        </p:sp>
      </p:grpSp>
      <p:sp>
        <p:nvSpPr>
          <p:cNvPr id="28711" name="Rectangle 39"/>
          <p:cNvSpPr>
            <a:spLocks noGrp="1" noChangeArrowheads="1"/>
          </p:cNvSpPr>
          <p:nvPr>
            <p:ph type="ctrTitle" sz="quarter"/>
          </p:nvPr>
        </p:nvSpPr>
        <p:spPr>
          <a:xfrm>
            <a:off x="914400" y="1692276"/>
            <a:ext cx="10363200" cy="1736725"/>
          </a:xfrm>
        </p:spPr>
        <p:txBody>
          <a:bodyPr anchor="b"/>
          <a:lstStyle>
            <a:lvl1pPr>
              <a:defRPr sz="5400"/>
            </a:lvl1pPr>
          </a:lstStyle>
          <a:p>
            <a:r>
              <a:rPr lang="hu-HU"/>
              <a:t>Mintacím szerkesztése</a:t>
            </a:r>
          </a:p>
        </p:txBody>
      </p:sp>
      <p:sp>
        <p:nvSpPr>
          <p:cNvPr id="28712"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hu-HU"/>
              <a:t>Alcím mintájának szerkesztése</a:t>
            </a:r>
          </a:p>
        </p:txBody>
      </p:sp>
      <p:sp>
        <p:nvSpPr>
          <p:cNvPr id="28713" name="Rectangle 41">
            <a:extLst>
              <a:ext uri="{FF2B5EF4-FFF2-40B4-BE49-F238E27FC236}">
                <a16:creationId xmlns:a16="http://schemas.microsoft.com/office/drawing/2014/main" id="{6894915F-66DD-0CF1-6F59-FFFF5829277A}"/>
              </a:ext>
            </a:extLst>
          </p:cNvPr>
          <p:cNvSpPr>
            <a:spLocks noGrp="1" noChangeArrowheads="1"/>
          </p:cNvSpPr>
          <p:nvPr>
            <p:ph type="dt" sz="quarter" idx="10"/>
          </p:nvPr>
        </p:nvSpPr>
        <p:spPr/>
        <p:txBody>
          <a:bodyPr/>
          <a:lstStyle>
            <a:lvl1pPr>
              <a:defRPr/>
            </a:lvl1pPr>
          </a:lstStyle>
          <a:p>
            <a:pPr>
              <a:defRPr/>
            </a:pPr>
            <a:endParaRPr lang="hu-HU"/>
          </a:p>
        </p:txBody>
      </p:sp>
      <p:sp>
        <p:nvSpPr>
          <p:cNvPr id="28714" name="Rectangle 42">
            <a:extLst>
              <a:ext uri="{FF2B5EF4-FFF2-40B4-BE49-F238E27FC236}">
                <a16:creationId xmlns:a16="http://schemas.microsoft.com/office/drawing/2014/main" id="{E546E623-B186-D9F0-ECA1-48B53EBC6B91}"/>
              </a:ext>
            </a:extLst>
          </p:cNvPr>
          <p:cNvSpPr>
            <a:spLocks noGrp="1" noChangeArrowheads="1"/>
          </p:cNvSpPr>
          <p:nvPr>
            <p:ph type="ftr" sz="quarter" idx="11"/>
          </p:nvPr>
        </p:nvSpPr>
        <p:spPr/>
        <p:txBody>
          <a:bodyPr/>
          <a:lstStyle>
            <a:lvl1pPr>
              <a:defRPr/>
            </a:lvl1pPr>
          </a:lstStyle>
          <a:p>
            <a:pPr>
              <a:defRPr/>
            </a:pPr>
            <a:endParaRPr lang="hu-HU"/>
          </a:p>
        </p:txBody>
      </p:sp>
      <p:sp>
        <p:nvSpPr>
          <p:cNvPr id="28715" name="Rectangle 43">
            <a:extLst>
              <a:ext uri="{FF2B5EF4-FFF2-40B4-BE49-F238E27FC236}">
                <a16:creationId xmlns:a16="http://schemas.microsoft.com/office/drawing/2014/main" id="{A61ADC10-0F30-2321-F100-3A6F085B284B}"/>
              </a:ext>
            </a:extLst>
          </p:cNvPr>
          <p:cNvSpPr>
            <a:spLocks noGrp="1" noChangeArrowheads="1"/>
          </p:cNvSpPr>
          <p:nvPr>
            <p:ph type="sldNum" sz="quarter" idx="12"/>
          </p:nvPr>
        </p:nvSpPr>
        <p:spPr/>
        <p:txBody>
          <a:bodyPr/>
          <a:lstStyle>
            <a:lvl1pPr>
              <a:defRPr/>
            </a:lvl1pPr>
          </a:lstStyle>
          <a:p>
            <a:pPr>
              <a:defRPr/>
            </a:pPr>
            <a:fld id="{E2C6B4A4-D35C-4D93-841A-19F591AF0E5F}" type="slidenum">
              <a:rPr lang="hu-HU" altLang="hu-HU"/>
              <a:pPr>
                <a:defRPr/>
              </a:pPr>
              <a:t>‹#›</a:t>
            </a:fld>
            <a:endParaRPr lang="hu-HU" altLang="hu-HU"/>
          </a:p>
        </p:txBody>
      </p:sp>
    </p:spTree>
    <p:extLst>
      <p:ext uri="{BB962C8B-B14F-4D97-AF65-F5344CB8AC3E}">
        <p14:creationId xmlns:p14="http://schemas.microsoft.com/office/powerpoint/2010/main" val="41481668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0">
            <a:extLst>
              <a:ext uri="{FF2B5EF4-FFF2-40B4-BE49-F238E27FC236}">
                <a16:creationId xmlns:a16="http://schemas.microsoft.com/office/drawing/2014/main" id="{92A6E4D9-5EDD-E128-6069-8F51AEAF3F5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41">
            <a:extLst>
              <a:ext uri="{FF2B5EF4-FFF2-40B4-BE49-F238E27FC236}">
                <a16:creationId xmlns:a16="http://schemas.microsoft.com/office/drawing/2014/main" id="{AF42E69D-EF7C-01A1-1CD8-FEFA613E989C}"/>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2">
            <a:extLst>
              <a:ext uri="{FF2B5EF4-FFF2-40B4-BE49-F238E27FC236}">
                <a16:creationId xmlns:a16="http://schemas.microsoft.com/office/drawing/2014/main" id="{37A8237A-4776-DE61-8FBF-D154AEFC3FE0}"/>
              </a:ext>
            </a:extLst>
          </p:cNvPr>
          <p:cNvSpPr>
            <a:spLocks noGrp="1" noChangeArrowheads="1"/>
          </p:cNvSpPr>
          <p:nvPr>
            <p:ph type="sldNum" sz="quarter" idx="12"/>
          </p:nvPr>
        </p:nvSpPr>
        <p:spPr>
          <a:ln/>
        </p:spPr>
        <p:txBody>
          <a:bodyPr/>
          <a:lstStyle>
            <a:lvl1pPr>
              <a:defRPr/>
            </a:lvl1pPr>
          </a:lstStyle>
          <a:p>
            <a:pPr>
              <a:defRPr/>
            </a:pPr>
            <a:fld id="{E789439B-13B0-4BBE-B63B-F4FDA3453010}" type="slidenum">
              <a:rPr lang="hu-HU" altLang="hu-HU"/>
              <a:pPr>
                <a:defRPr/>
              </a:pPr>
              <a:t>‹#›</a:t>
            </a:fld>
            <a:endParaRPr lang="hu-HU" altLang="hu-HU"/>
          </a:p>
        </p:txBody>
      </p:sp>
    </p:spTree>
    <p:extLst>
      <p:ext uri="{BB962C8B-B14F-4D97-AF65-F5344CB8AC3E}">
        <p14:creationId xmlns:p14="http://schemas.microsoft.com/office/powerpoint/2010/main" val="1932730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0">
            <a:extLst>
              <a:ext uri="{FF2B5EF4-FFF2-40B4-BE49-F238E27FC236}">
                <a16:creationId xmlns:a16="http://schemas.microsoft.com/office/drawing/2014/main" id="{DF0AE8B1-4DA2-21CB-7910-FFF9F96DBEAC}"/>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41">
            <a:extLst>
              <a:ext uri="{FF2B5EF4-FFF2-40B4-BE49-F238E27FC236}">
                <a16:creationId xmlns:a16="http://schemas.microsoft.com/office/drawing/2014/main" id="{0E2E97FB-DBF7-5466-A2BC-8ACFB68E3EE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2">
            <a:extLst>
              <a:ext uri="{FF2B5EF4-FFF2-40B4-BE49-F238E27FC236}">
                <a16:creationId xmlns:a16="http://schemas.microsoft.com/office/drawing/2014/main" id="{9E2D4F17-1E90-8277-9003-77585CC1202C}"/>
              </a:ext>
            </a:extLst>
          </p:cNvPr>
          <p:cNvSpPr>
            <a:spLocks noGrp="1" noChangeArrowheads="1"/>
          </p:cNvSpPr>
          <p:nvPr>
            <p:ph type="sldNum" sz="quarter" idx="12"/>
          </p:nvPr>
        </p:nvSpPr>
        <p:spPr>
          <a:ln/>
        </p:spPr>
        <p:txBody>
          <a:bodyPr/>
          <a:lstStyle>
            <a:lvl1pPr>
              <a:defRPr/>
            </a:lvl1pPr>
          </a:lstStyle>
          <a:p>
            <a:pPr>
              <a:defRPr/>
            </a:pPr>
            <a:fld id="{8C6863F5-E137-4972-A5C3-07A08F311F61}" type="slidenum">
              <a:rPr lang="hu-HU" altLang="hu-HU"/>
              <a:pPr>
                <a:defRPr/>
              </a:pPr>
              <a:t>‹#›</a:t>
            </a:fld>
            <a:endParaRPr lang="hu-HU" altLang="hu-HU"/>
          </a:p>
        </p:txBody>
      </p:sp>
    </p:spTree>
    <p:extLst>
      <p:ext uri="{BB962C8B-B14F-4D97-AF65-F5344CB8AC3E}">
        <p14:creationId xmlns:p14="http://schemas.microsoft.com/office/powerpoint/2010/main" val="29999841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0">
            <a:extLst>
              <a:ext uri="{FF2B5EF4-FFF2-40B4-BE49-F238E27FC236}">
                <a16:creationId xmlns:a16="http://schemas.microsoft.com/office/drawing/2014/main" id="{DF95948D-80AC-4387-1C89-E1FB11900F5C}"/>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41">
            <a:extLst>
              <a:ext uri="{FF2B5EF4-FFF2-40B4-BE49-F238E27FC236}">
                <a16:creationId xmlns:a16="http://schemas.microsoft.com/office/drawing/2014/main" id="{AEB8B76E-D091-CB8A-8E3F-7A291D9A7860}"/>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2">
            <a:extLst>
              <a:ext uri="{FF2B5EF4-FFF2-40B4-BE49-F238E27FC236}">
                <a16:creationId xmlns:a16="http://schemas.microsoft.com/office/drawing/2014/main" id="{714B48F1-8CAE-008B-8DFD-FD1366788635}"/>
              </a:ext>
            </a:extLst>
          </p:cNvPr>
          <p:cNvSpPr>
            <a:spLocks noGrp="1" noChangeArrowheads="1"/>
          </p:cNvSpPr>
          <p:nvPr>
            <p:ph type="sldNum" sz="quarter" idx="12"/>
          </p:nvPr>
        </p:nvSpPr>
        <p:spPr>
          <a:ln/>
        </p:spPr>
        <p:txBody>
          <a:bodyPr/>
          <a:lstStyle>
            <a:lvl1pPr>
              <a:defRPr/>
            </a:lvl1pPr>
          </a:lstStyle>
          <a:p>
            <a:pPr>
              <a:defRPr/>
            </a:pPr>
            <a:fld id="{48110983-798D-4955-95E3-17F342610943}" type="slidenum">
              <a:rPr lang="hu-HU" altLang="hu-HU"/>
              <a:pPr>
                <a:defRPr/>
              </a:pPr>
              <a:t>‹#›</a:t>
            </a:fld>
            <a:endParaRPr lang="hu-HU" altLang="hu-HU"/>
          </a:p>
        </p:txBody>
      </p:sp>
    </p:spTree>
    <p:extLst>
      <p:ext uri="{BB962C8B-B14F-4D97-AF65-F5344CB8AC3E}">
        <p14:creationId xmlns:p14="http://schemas.microsoft.com/office/powerpoint/2010/main" val="25179494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0">
            <a:extLst>
              <a:ext uri="{FF2B5EF4-FFF2-40B4-BE49-F238E27FC236}">
                <a16:creationId xmlns:a16="http://schemas.microsoft.com/office/drawing/2014/main" id="{9B3B51E3-C60F-03F5-24B3-C5FEDB7542E5}"/>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41">
            <a:extLst>
              <a:ext uri="{FF2B5EF4-FFF2-40B4-BE49-F238E27FC236}">
                <a16:creationId xmlns:a16="http://schemas.microsoft.com/office/drawing/2014/main" id="{29C8A54D-8656-178E-A027-6FFF6735FA5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2">
            <a:extLst>
              <a:ext uri="{FF2B5EF4-FFF2-40B4-BE49-F238E27FC236}">
                <a16:creationId xmlns:a16="http://schemas.microsoft.com/office/drawing/2014/main" id="{4356106F-39A3-0DD3-39EC-DD87184D5A48}"/>
              </a:ext>
            </a:extLst>
          </p:cNvPr>
          <p:cNvSpPr>
            <a:spLocks noGrp="1" noChangeArrowheads="1"/>
          </p:cNvSpPr>
          <p:nvPr>
            <p:ph type="sldNum" sz="quarter" idx="12"/>
          </p:nvPr>
        </p:nvSpPr>
        <p:spPr>
          <a:ln/>
        </p:spPr>
        <p:txBody>
          <a:bodyPr/>
          <a:lstStyle>
            <a:lvl1pPr>
              <a:defRPr/>
            </a:lvl1pPr>
          </a:lstStyle>
          <a:p>
            <a:pPr>
              <a:defRPr/>
            </a:pPr>
            <a:fld id="{87D49F3F-8C39-463C-8938-9E0D7E4FA199}" type="slidenum">
              <a:rPr lang="hu-HU" altLang="hu-HU"/>
              <a:pPr>
                <a:defRPr/>
              </a:pPr>
              <a:t>‹#›</a:t>
            </a:fld>
            <a:endParaRPr lang="hu-HU" altLang="hu-HU"/>
          </a:p>
        </p:txBody>
      </p:sp>
    </p:spTree>
    <p:extLst>
      <p:ext uri="{BB962C8B-B14F-4D97-AF65-F5344CB8AC3E}">
        <p14:creationId xmlns:p14="http://schemas.microsoft.com/office/powerpoint/2010/main" val="23951973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0">
            <a:extLst>
              <a:ext uri="{FF2B5EF4-FFF2-40B4-BE49-F238E27FC236}">
                <a16:creationId xmlns:a16="http://schemas.microsoft.com/office/drawing/2014/main" id="{B4EA1B41-95D4-D0E0-609C-F5BC1F9FE97D}"/>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41">
            <a:extLst>
              <a:ext uri="{FF2B5EF4-FFF2-40B4-BE49-F238E27FC236}">
                <a16:creationId xmlns:a16="http://schemas.microsoft.com/office/drawing/2014/main" id="{BF3E5A6A-FAEC-E757-EA14-06BC19C0E30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2">
            <a:extLst>
              <a:ext uri="{FF2B5EF4-FFF2-40B4-BE49-F238E27FC236}">
                <a16:creationId xmlns:a16="http://schemas.microsoft.com/office/drawing/2014/main" id="{AF25228F-4DAD-A73D-C0B7-D257775FEDBB}"/>
              </a:ext>
            </a:extLst>
          </p:cNvPr>
          <p:cNvSpPr>
            <a:spLocks noGrp="1" noChangeArrowheads="1"/>
          </p:cNvSpPr>
          <p:nvPr>
            <p:ph type="sldNum" sz="quarter" idx="12"/>
          </p:nvPr>
        </p:nvSpPr>
        <p:spPr>
          <a:ln/>
        </p:spPr>
        <p:txBody>
          <a:bodyPr/>
          <a:lstStyle>
            <a:lvl1pPr>
              <a:defRPr/>
            </a:lvl1pPr>
          </a:lstStyle>
          <a:p>
            <a:pPr>
              <a:defRPr/>
            </a:pPr>
            <a:fld id="{2A4CADBB-701F-43CB-924A-ACB75DCDF684}" type="slidenum">
              <a:rPr lang="hu-HU" altLang="hu-HU"/>
              <a:pPr>
                <a:defRPr/>
              </a:pPr>
              <a:t>‹#›</a:t>
            </a:fld>
            <a:endParaRPr lang="hu-HU" altLang="hu-HU"/>
          </a:p>
        </p:txBody>
      </p:sp>
    </p:spTree>
    <p:extLst>
      <p:ext uri="{BB962C8B-B14F-4D97-AF65-F5344CB8AC3E}">
        <p14:creationId xmlns:p14="http://schemas.microsoft.com/office/powerpoint/2010/main" val="15678352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EC90EFE0-DA7B-242E-4778-32B6343D010B}"/>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41">
            <a:extLst>
              <a:ext uri="{FF2B5EF4-FFF2-40B4-BE49-F238E27FC236}">
                <a16:creationId xmlns:a16="http://schemas.microsoft.com/office/drawing/2014/main" id="{9B1A11AF-89C5-4429-73EE-7747F32E157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2">
            <a:extLst>
              <a:ext uri="{FF2B5EF4-FFF2-40B4-BE49-F238E27FC236}">
                <a16:creationId xmlns:a16="http://schemas.microsoft.com/office/drawing/2014/main" id="{A85B3C5F-60C5-40D9-A176-E0D7E13747FA}"/>
              </a:ext>
            </a:extLst>
          </p:cNvPr>
          <p:cNvSpPr>
            <a:spLocks noGrp="1" noChangeArrowheads="1"/>
          </p:cNvSpPr>
          <p:nvPr>
            <p:ph type="sldNum" sz="quarter" idx="12"/>
          </p:nvPr>
        </p:nvSpPr>
        <p:spPr>
          <a:ln/>
        </p:spPr>
        <p:txBody>
          <a:bodyPr/>
          <a:lstStyle>
            <a:lvl1pPr>
              <a:defRPr/>
            </a:lvl1pPr>
          </a:lstStyle>
          <a:p>
            <a:pPr>
              <a:defRPr/>
            </a:pPr>
            <a:fld id="{EDBC5368-342D-46A4-8553-AE18C1D9A2F2}" type="slidenum">
              <a:rPr lang="hu-HU" altLang="hu-HU"/>
              <a:pPr>
                <a:defRPr/>
              </a:pPr>
              <a:t>‹#›</a:t>
            </a:fld>
            <a:endParaRPr lang="hu-HU" altLang="hu-HU"/>
          </a:p>
        </p:txBody>
      </p:sp>
    </p:spTree>
    <p:extLst>
      <p:ext uri="{BB962C8B-B14F-4D97-AF65-F5344CB8AC3E}">
        <p14:creationId xmlns:p14="http://schemas.microsoft.com/office/powerpoint/2010/main" val="1791805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0">
            <a:extLst>
              <a:ext uri="{FF2B5EF4-FFF2-40B4-BE49-F238E27FC236}">
                <a16:creationId xmlns:a16="http://schemas.microsoft.com/office/drawing/2014/main" id="{3B2218A5-C4E4-16D6-6F7B-E927630BC539}"/>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41">
            <a:extLst>
              <a:ext uri="{FF2B5EF4-FFF2-40B4-BE49-F238E27FC236}">
                <a16:creationId xmlns:a16="http://schemas.microsoft.com/office/drawing/2014/main" id="{92B1826D-F800-5060-231A-A379315AD70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2">
            <a:extLst>
              <a:ext uri="{FF2B5EF4-FFF2-40B4-BE49-F238E27FC236}">
                <a16:creationId xmlns:a16="http://schemas.microsoft.com/office/drawing/2014/main" id="{61874FD3-357E-81E1-229B-152BDC444BD4}"/>
              </a:ext>
            </a:extLst>
          </p:cNvPr>
          <p:cNvSpPr>
            <a:spLocks noGrp="1" noChangeArrowheads="1"/>
          </p:cNvSpPr>
          <p:nvPr>
            <p:ph type="sldNum" sz="quarter" idx="12"/>
          </p:nvPr>
        </p:nvSpPr>
        <p:spPr>
          <a:ln/>
        </p:spPr>
        <p:txBody>
          <a:bodyPr/>
          <a:lstStyle>
            <a:lvl1pPr>
              <a:defRPr/>
            </a:lvl1pPr>
          </a:lstStyle>
          <a:p>
            <a:pPr>
              <a:defRPr/>
            </a:pPr>
            <a:fld id="{E039F2D7-C145-4389-82B9-DF3B9658A8EF}" type="slidenum">
              <a:rPr lang="hu-HU" altLang="hu-HU"/>
              <a:pPr>
                <a:defRPr/>
              </a:pPr>
              <a:t>‹#›</a:t>
            </a:fld>
            <a:endParaRPr lang="hu-HU" altLang="hu-HU"/>
          </a:p>
        </p:txBody>
      </p:sp>
    </p:spTree>
    <p:extLst>
      <p:ext uri="{BB962C8B-B14F-4D97-AF65-F5344CB8AC3E}">
        <p14:creationId xmlns:p14="http://schemas.microsoft.com/office/powerpoint/2010/main" val="4267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lstStyle>
            <a:lvl1pPr>
              <a:defRPr sz="3200"/>
            </a:lvl1pPr>
          </a:lstStyle>
          <a:p>
            <a:r>
              <a:rPr lang="hu-HU"/>
              <a:t>Mintacím szerkesztése</a:t>
            </a:r>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44021589-C607-41E8-B695-A3BA640FCA65}"/>
              </a:ext>
            </a:extLst>
          </p:cNvPr>
          <p:cNvSpPr>
            <a:spLocks noGrp="1" noChangeArrowheads="1"/>
          </p:cNvSpPr>
          <p:nvPr>
            <p:ph type="dt" sz="half" idx="10"/>
          </p:nvPr>
        </p:nvSpPr>
        <p:spPr>
          <a:ln/>
        </p:spPr>
        <p:txBody>
          <a:bodyPr/>
          <a:lstStyle>
            <a:lvl1pPr>
              <a:defRPr/>
            </a:lvl1pPr>
          </a:lstStyle>
          <a:p>
            <a:pPr>
              <a:defRPr/>
            </a:pPr>
            <a:fld id="{F651D2BB-7F46-4F4F-9FB0-DE0A943EF293}" type="datetimeFigureOut">
              <a:rPr lang="hu-HU" altLang="hu-HU"/>
              <a:pPr>
                <a:defRPr/>
              </a:pPr>
              <a:t>2025. 03. 27.</a:t>
            </a:fld>
            <a:endParaRPr lang="hu-HU" altLang="hu-HU"/>
          </a:p>
        </p:txBody>
      </p:sp>
      <p:sp>
        <p:nvSpPr>
          <p:cNvPr id="6" name="Rectangle 5">
            <a:extLst>
              <a:ext uri="{FF2B5EF4-FFF2-40B4-BE49-F238E27FC236}">
                <a16:creationId xmlns:a16="http://schemas.microsoft.com/office/drawing/2014/main" id="{C61A19C6-65CC-4243-A494-586C54706BDE}"/>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BE01770D-228D-4F30-8187-2079E336EF2A}"/>
              </a:ext>
            </a:extLst>
          </p:cNvPr>
          <p:cNvSpPr>
            <a:spLocks noGrp="1" noChangeArrowheads="1"/>
          </p:cNvSpPr>
          <p:nvPr>
            <p:ph type="sldNum" sz="quarter" idx="12"/>
          </p:nvPr>
        </p:nvSpPr>
        <p:spPr>
          <a:ln/>
        </p:spPr>
        <p:txBody>
          <a:bodyPr/>
          <a:lstStyle>
            <a:lvl1pPr>
              <a:defRPr/>
            </a:lvl1pPr>
          </a:lstStyle>
          <a:p>
            <a:pPr>
              <a:defRPr/>
            </a:pPr>
            <a:fld id="{F4E4EE65-B991-4132-9D9C-51FE7EEC3267}" type="slidenum">
              <a:rPr lang="hu-HU" altLang="hu-HU"/>
              <a:pPr>
                <a:defRPr/>
              </a:pPr>
              <a:t>‹#›</a:t>
            </a:fld>
            <a:endParaRPr lang="hu-HU" altLang="hu-HU"/>
          </a:p>
        </p:txBody>
      </p:sp>
    </p:spTree>
    <p:extLst>
      <p:ext uri="{BB962C8B-B14F-4D97-AF65-F5344CB8AC3E}">
        <p14:creationId xmlns:p14="http://schemas.microsoft.com/office/powerpoint/2010/main" val="10312802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0">
            <a:extLst>
              <a:ext uri="{FF2B5EF4-FFF2-40B4-BE49-F238E27FC236}">
                <a16:creationId xmlns:a16="http://schemas.microsoft.com/office/drawing/2014/main" id="{752DC26C-34F0-14AD-BAE9-2541F8354079}"/>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41">
            <a:extLst>
              <a:ext uri="{FF2B5EF4-FFF2-40B4-BE49-F238E27FC236}">
                <a16:creationId xmlns:a16="http://schemas.microsoft.com/office/drawing/2014/main" id="{D8499A0B-9021-4CF4-6B26-0A2271FD416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2">
            <a:extLst>
              <a:ext uri="{FF2B5EF4-FFF2-40B4-BE49-F238E27FC236}">
                <a16:creationId xmlns:a16="http://schemas.microsoft.com/office/drawing/2014/main" id="{9AA9160D-EAFA-C4B7-C546-3AF438664800}"/>
              </a:ext>
            </a:extLst>
          </p:cNvPr>
          <p:cNvSpPr>
            <a:spLocks noGrp="1" noChangeArrowheads="1"/>
          </p:cNvSpPr>
          <p:nvPr>
            <p:ph type="sldNum" sz="quarter" idx="12"/>
          </p:nvPr>
        </p:nvSpPr>
        <p:spPr>
          <a:ln/>
        </p:spPr>
        <p:txBody>
          <a:bodyPr/>
          <a:lstStyle>
            <a:lvl1pPr>
              <a:defRPr/>
            </a:lvl1pPr>
          </a:lstStyle>
          <a:p>
            <a:pPr>
              <a:defRPr/>
            </a:pPr>
            <a:fld id="{2F6C5D29-2A68-413F-93B2-F5BB9B53EE4A}" type="slidenum">
              <a:rPr lang="hu-HU" altLang="hu-HU"/>
              <a:pPr>
                <a:defRPr/>
              </a:pPr>
              <a:t>‹#›</a:t>
            </a:fld>
            <a:endParaRPr lang="hu-HU" altLang="hu-HU"/>
          </a:p>
        </p:txBody>
      </p:sp>
    </p:spTree>
    <p:extLst>
      <p:ext uri="{BB962C8B-B14F-4D97-AF65-F5344CB8AC3E}">
        <p14:creationId xmlns:p14="http://schemas.microsoft.com/office/powerpoint/2010/main" val="8536416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0">
            <a:extLst>
              <a:ext uri="{FF2B5EF4-FFF2-40B4-BE49-F238E27FC236}">
                <a16:creationId xmlns:a16="http://schemas.microsoft.com/office/drawing/2014/main" id="{43A20A1A-D387-4548-5DE9-70C7B56139E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41">
            <a:extLst>
              <a:ext uri="{FF2B5EF4-FFF2-40B4-BE49-F238E27FC236}">
                <a16:creationId xmlns:a16="http://schemas.microsoft.com/office/drawing/2014/main" id="{713FACEA-A149-A083-618E-3063ADAC970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2">
            <a:extLst>
              <a:ext uri="{FF2B5EF4-FFF2-40B4-BE49-F238E27FC236}">
                <a16:creationId xmlns:a16="http://schemas.microsoft.com/office/drawing/2014/main" id="{BD2C5803-F5A4-245E-1E86-E5812D041CA4}"/>
              </a:ext>
            </a:extLst>
          </p:cNvPr>
          <p:cNvSpPr>
            <a:spLocks noGrp="1" noChangeArrowheads="1"/>
          </p:cNvSpPr>
          <p:nvPr>
            <p:ph type="sldNum" sz="quarter" idx="12"/>
          </p:nvPr>
        </p:nvSpPr>
        <p:spPr>
          <a:ln/>
        </p:spPr>
        <p:txBody>
          <a:bodyPr/>
          <a:lstStyle>
            <a:lvl1pPr>
              <a:defRPr/>
            </a:lvl1pPr>
          </a:lstStyle>
          <a:p>
            <a:pPr>
              <a:defRPr/>
            </a:pPr>
            <a:fld id="{D9592126-80DC-45C4-887F-0B8F69DE7B3C}" type="slidenum">
              <a:rPr lang="hu-HU" altLang="hu-HU"/>
              <a:pPr>
                <a:defRPr/>
              </a:pPr>
              <a:t>‹#›</a:t>
            </a:fld>
            <a:endParaRPr lang="hu-HU" altLang="hu-HU"/>
          </a:p>
        </p:txBody>
      </p:sp>
    </p:spTree>
    <p:extLst>
      <p:ext uri="{BB962C8B-B14F-4D97-AF65-F5344CB8AC3E}">
        <p14:creationId xmlns:p14="http://schemas.microsoft.com/office/powerpoint/2010/main" val="29612465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7813"/>
            <a:ext cx="2743200" cy="5853112"/>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7813"/>
            <a:ext cx="80264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0">
            <a:extLst>
              <a:ext uri="{FF2B5EF4-FFF2-40B4-BE49-F238E27FC236}">
                <a16:creationId xmlns:a16="http://schemas.microsoft.com/office/drawing/2014/main" id="{754A5DC1-0863-D906-538C-38A63AA2B3A3}"/>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41">
            <a:extLst>
              <a:ext uri="{FF2B5EF4-FFF2-40B4-BE49-F238E27FC236}">
                <a16:creationId xmlns:a16="http://schemas.microsoft.com/office/drawing/2014/main" id="{0EE3036C-84E5-526C-A054-616C4913961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2">
            <a:extLst>
              <a:ext uri="{FF2B5EF4-FFF2-40B4-BE49-F238E27FC236}">
                <a16:creationId xmlns:a16="http://schemas.microsoft.com/office/drawing/2014/main" id="{F856A125-7269-2533-926F-2875CC6A7F4F}"/>
              </a:ext>
            </a:extLst>
          </p:cNvPr>
          <p:cNvSpPr>
            <a:spLocks noGrp="1" noChangeArrowheads="1"/>
          </p:cNvSpPr>
          <p:nvPr>
            <p:ph type="sldNum" sz="quarter" idx="12"/>
          </p:nvPr>
        </p:nvSpPr>
        <p:spPr>
          <a:ln/>
        </p:spPr>
        <p:txBody>
          <a:bodyPr/>
          <a:lstStyle>
            <a:lvl1pPr>
              <a:defRPr/>
            </a:lvl1pPr>
          </a:lstStyle>
          <a:p>
            <a:pPr>
              <a:defRPr/>
            </a:pPr>
            <a:fld id="{AEF37CFD-45C3-47F6-9030-3751C130B44F}" type="slidenum">
              <a:rPr lang="hu-HU" altLang="hu-HU"/>
              <a:pPr>
                <a:defRPr/>
              </a:pPr>
              <a:t>‹#›</a:t>
            </a:fld>
            <a:endParaRPr lang="hu-HU" altLang="hu-HU"/>
          </a:p>
        </p:txBody>
      </p:sp>
    </p:spTree>
    <p:extLst>
      <p:ext uri="{BB962C8B-B14F-4D97-AF65-F5344CB8AC3E}">
        <p14:creationId xmlns:p14="http://schemas.microsoft.com/office/powerpoint/2010/main" val="21254572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8E1A483-5FEB-E791-E018-A7C03F58894E}"/>
              </a:ext>
            </a:extLst>
          </p:cNvPr>
          <p:cNvGrpSpPr>
            <a:grpSpLocks/>
          </p:cNvGrpSpPr>
          <p:nvPr/>
        </p:nvGrpSpPr>
        <p:grpSpPr bwMode="auto">
          <a:xfrm>
            <a:off x="2779185" y="296863"/>
            <a:ext cx="9097433" cy="5353050"/>
            <a:chOff x="1313" y="187"/>
            <a:chExt cx="4298" cy="3372"/>
          </a:xfrm>
        </p:grpSpPr>
        <p:grpSp>
          <p:nvGrpSpPr>
            <p:cNvPr id="3" name="Group 3">
              <a:extLst>
                <a:ext uri="{FF2B5EF4-FFF2-40B4-BE49-F238E27FC236}">
                  <a16:creationId xmlns:a16="http://schemas.microsoft.com/office/drawing/2014/main" id="{10FAFCB1-853E-AD3F-20FE-FA8563D3E6E3}"/>
                </a:ext>
              </a:extLst>
            </p:cNvPr>
            <p:cNvGrpSpPr>
              <a:grpSpLocks/>
            </p:cNvGrpSpPr>
            <p:nvPr/>
          </p:nvGrpSpPr>
          <p:grpSpPr bwMode="auto">
            <a:xfrm>
              <a:off x="2194" y="601"/>
              <a:ext cx="596" cy="447"/>
              <a:chOff x="0" y="0"/>
              <a:chExt cx="768" cy="576"/>
            </a:xfrm>
          </p:grpSpPr>
          <p:sp>
            <p:nvSpPr>
              <p:cNvPr id="37095" name="Oval 4">
                <a:extLst>
                  <a:ext uri="{FF2B5EF4-FFF2-40B4-BE49-F238E27FC236}">
                    <a16:creationId xmlns:a16="http://schemas.microsoft.com/office/drawing/2014/main" id="{B350864E-C28A-FD49-918E-9E4D96516FC0}"/>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sp>
            <p:nvSpPr>
              <p:cNvPr id="37096" name="Oval 5">
                <a:extLst>
                  <a:ext uri="{FF2B5EF4-FFF2-40B4-BE49-F238E27FC236}">
                    <a16:creationId xmlns:a16="http://schemas.microsoft.com/office/drawing/2014/main" id="{D82808B9-CFD3-4155-E3CF-A2642F280DF4}"/>
                  </a:ext>
                </a:extLst>
              </p:cNvPr>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grpSp>
        <p:grpSp>
          <p:nvGrpSpPr>
            <p:cNvPr id="4" name="Group 6">
              <a:extLst>
                <a:ext uri="{FF2B5EF4-FFF2-40B4-BE49-F238E27FC236}">
                  <a16:creationId xmlns:a16="http://schemas.microsoft.com/office/drawing/2014/main" id="{643DAFA6-F4FE-14FE-82E5-0E508AF3E540}"/>
                </a:ext>
              </a:extLst>
            </p:cNvPr>
            <p:cNvGrpSpPr>
              <a:grpSpLocks/>
            </p:cNvGrpSpPr>
            <p:nvPr/>
          </p:nvGrpSpPr>
          <p:grpSpPr bwMode="auto">
            <a:xfrm>
              <a:off x="1313" y="187"/>
              <a:ext cx="4298" cy="3372"/>
              <a:chOff x="0" y="0"/>
              <a:chExt cx="5533" cy="4341"/>
            </a:xfrm>
          </p:grpSpPr>
          <p:grpSp>
            <p:nvGrpSpPr>
              <p:cNvPr id="20" name="Group 7">
                <a:extLst>
                  <a:ext uri="{FF2B5EF4-FFF2-40B4-BE49-F238E27FC236}">
                    <a16:creationId xmlns:a16="http://schemas.microsoft.com/office/drawing/2014/main" id="{800CB264-30D2-B926-0428-EFEB7586E68A}"/>
                  </a:ext>
                </a:extLst>
              </p:cNvPr>
              <p:cNvGrpSpPr>
                <a:grpSpLocks/>
              </p:cNvGrpSpPr>
              <p:nvPr/>
            </p:nvGrpSpPr>
            <p:grpSpPr bwMode="auto">
              <a:xfrm>
                <a:off x="0" y="0"/>
                <a:ext cx="5470" cy="4341"/>
                <a:chOff x="0" y="0"/>
                <a:chExt cx="5470" cy="4341"/>
              </a:xfrm>
            </p:grpSpPr>
            <p:grpSp>
              <p:nvGrpSpPr>
                <p:cNvPr id="31" name="Group 8">
                  <a:extLst>
                    <a:ext uri="{FF2B5EF4-FFF2-40B4-BE49-F238E27FC236}">
                      <a16:creationId xmlns:a16="http://schemas.microsoft.com/office/drawing/2014/main" id="{DD82035A-A500-ABF4-9C10-E7153C5FE672}"/>
                    </a:ext>
                  </a:extLst>
                </p:cNvPr>
                <p:cNvGrpSpPr>
                  <a:grpSpLocks/>
                </p:cNvGrpSpPr>
                <p:nvPr/>
              </p:nvGrpSpPr>
              <p:grpSpPr bwMode="auto">
                <a:xfrm>
                  <a:off x="1339" y="786"/>
                  <a:ext cx="2919" cy="2151"/>
                  <a:chOff x="1265" y="814"/>
                  <a:chExt cx="2919" cy="2151"/>
                </a:xfrm>
              </p:grpSpPr>
              <p:sp>
                <p:nvSpPr>
                  <p:cNvPr id="37093" name="Oval 9">
                    <a:extLst>
                      <a:ext uri="{FF2B5EF4-FFF2-40B4-BE49-F238E27FC236}">
                        <a16:creationId xmlns:a16="http://schemas.microsoft.com/office/drawing/2014/main" id="{3BBD877A-29CD-F45D-5E4E-A45DC0188B3A}"/>
                      </a:ext>
                    </a:extLst>
                  </p:cNvPr>
                  <p:cNvSpPr>
                    <a:spLocks noChangeArrowheads="1"/>
                  </p:cNvSpPr>
                  <p:nvPr/>
                </p:nvSpPr>
                <p:spPr bwMode="hidden">
                  <a:xfrm>
                    <a:off x="1265" y="817"/>
                    <a:ext cx="2922" cy="2146"/>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sp>
                <p:nvSpPr>
                  <p:cNvPr id="37094" name="Oval 10">
                    <a:extLst>
                      <a:ext uri="{FF2B5EF4-FFF2-40B4-BE49-F238E27FC236}">
                        <a16:creationId xmlns:a16="http://schemas.microsoft.com/office/drawing/2014/main" id="{ACB6064A-D779-6569-6105-3BFA2AE710DF}"/>
                      </a:ext>
                    </a:extLst>
                  </p:cNvPr>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grpSp>
            <p:grpSp>
              <p:nvGrpSpPr>
                <p:cNvPr id="36992" name="Group 11">
                  <a:extLst>
                    <a:ext uri="{FF2B5EF4-FFF2-40B4-BE49-F238E27FC236}">
                      <a16:creationId xmlns:a16="http://schemas.microsoft.com/office/drawing/2014/main" id="{DB10A993-80A3-EC48-DAA0-6D24D69E73FB}"/>
                    </a:ext>
                  </a:extLst>
                </p:cNvPr>
                <p:cNvGrpSpPr>
                  <a:grpSpLocks/>
                </p:cNvGrpSpPr>
                <p:nvPr/>
              </p:nvGrpSpPr>
              <p:grpSpPr bwMode="auto">
                <a:xfrm>
                  <a:off x="0" y="0"/>
                  <a:ext cx="5470" cy="4341"/>
                  <a:chOff x="0" y="0"/>
                  <a:chExt cx="5470" cy="4341"/>
                </a:xfrm>
              </p:grpSpPr>
              <p:grpSp>
                <p:nvGrpSpPr>
                  <p:cNvPr id="36993" name="Group 12">
                    <a:extLst>
                      <a:ext uri="{FF2B5EF4-FFF2-40B4-BE49-F238E27FC236}">
                        <a16:creationId xmlns:a16="http://schemas.microsoft.com/office/drawing/2014/main" id="{27D38D6F-1A65-432A-76F0-1E45CB6C9C7A}"/>
                      </a:ext>
                    </a:extLst>
                  </p:cNvPr>
                  <p:cNvGrpSpPr>
                    <a:grpSpLocks/>
                  </p:cNvGrpSpPr>
                  <p:nvPr/>
                </p:nvGrpSpPr>
                <p:grpSpPr bwMode="auto">
                  <a:xfrm>
                    <a:off x="3545" y="1502"/>
                    <a:ext cx="1258" cy="2327"/>
                    <a:chOff x="3471" y="1530"/>
                    <a:chExt cx="1258" cy="2327"/>
                  </a:xfrm>
                </p:grpSpPr>
                <p:sp>
                  <p:nvSpPr>
                    <p:cNvPr id="37091" name="Freeform 13">
                      <a:extLst>
                        <a:ext uri="{FF2B5EF4-FFF2-40B4-BE49-F238E27FC236}">
                          <a16:creationId xmlns:a16="http://schemas.microsoft.com/office/drawing/2014/main" id="{3755AA5D-0BDD-3FD9-5F7D-6BCB25881054}"/>
                        </a:ext>
                      </a:extLst>
                    </p:cNvPr>
                    <p:cNvSpPr>
                      <a:spLocks/>
                    </p:cNvSpPr>
                    <p:nvPr/>
                  </p:nvSpPr>
                  <p:spPr bwMode="hidden">
                    <a:xfrm rot="2711884">
                      <a:off x="2765" y="2236"/>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92" name="Freeform 14">
                      <a:extLst>
                        <a:ext uri="{FF2B5EF4-FFF2-40B4-BE49-F238E27FC236}">
                          <a16:creationId xmlns:a16="http://schemas.microsoft.com/office/drawing/2014/main" id="{5F89243A-B05E-71D4-F4C2-FCD5AA07FF53}"/>
                        </a:ext>
                      </a:extLst>
                    </p:cNvPr>
                    <p:cNvSpPr>
                      <a:spLocks/>
                    </p:cNvSpPr>
                    <p:nvPr/>
                  </p:nvSpPr>
                  <p:spPr bwMode="hidden">
                    <a:xfrm rot="2711884">
                      <a:off x="4021" y="3150"/>
                      <a:ext cx="925"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6994" name="Group 15">
                    <a:extLst>
                      <a:ext uri="{FF2B5EF4-FFF2-40B4-BE49-F238E27FC236}">
                        <a16:creationId xmlns:a16="http://schemas.microsoft.com/office/drawing/2014/main" id="{937E8BC9-571E-325C-3A20-999951CDB7AC}"/>
                      </a:ext>
                    </a:extLst>
                  </p:cNvPr>
                  <p:cNvGrpSpPr>
                    <a:grpSpLocks/>
                  </p:cNvGrpSpPr>
                  <p:nvPr/>
                </p:nvGrpSpPr>
                <p:grpSpPr bwMode="auto">
                  <a:xfrm>
                    <a:off x="2938" y="1991"/>
                    <a:ext cx="2463" cy="1332"/>
                    <a:chOff x="2864" y="2019"/>
                    <a:chExt cx="2463" cy="1332"/>
                  </a:xfrm>
                </p:grpSpPr>
                <p:sp>
                  <p:nvSpPr>
                    <p:cNvPr id="37089" name="Freeform 16">
                      <a:extLst>
                        <a:ext uri="{FF2B5EF4-FFF2-40B4-BE49-F238E27FC236}">
                          <a16:creationId xmlns:a16="http://schemas.microsoft.com/office/drawing/2014/main" id="{E7B9A7E3-C731-80E4-0CFD-21E7D1244779}"/>
                        </a:ext>
                      </a:extLst>
                    </p:cNvPr>
                    <p:cNvSpPr>
                      <a:spLocks/>
                    </p:cNvSpPr>
                    <p:nvPr/>
                  </p:nvSpPr>
                  <p:spPr bwMode="hidden">
                    <a:xfrm rot="2104081">
                      <a:off x="2864" y="2019"/>
                      <a:ext cx="1814" cy="347"/>
                    </a:xfrm>
                    <a:custGeom>
                      <a:avLst/>
                      <a:gdLst>
                        <a:gd name="T0" fmla="*/ 0 w 2736"/>
                        <a:gd name="T1" fmla="*/ 78 h 504"/>
                        <a:gd name="T2" fmla="*/ 111 w 2736"/>
                        <a:gd name="T3" fmla="*/ 26 h 504"/>
                        <a:gd name="T4" fmla="*/ 227 w 2736"/>
                        <a:gd name="T5" fmla="*/ 4 h 504"/>
                        <a:gd name="T6" fmla="*/ 351 w 2736"/>
                        <a:gd name="T7" fmla="*/ 4 h 504"/>
                        <a:gd name="T8" fmla="*/ 348 w 2736"/>
                        <a:gd name="T9" fmla="*/ 16 h 504"/>
                        <a:gd name="T10" fmla="*/ 226 w 2736"/>
                        <a:gd name="T11" fmla="*/ 16 h 504"/>
                        <a:gd name="T12" fmla="*/ 84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90" name="Freeform 17">
                      <a:extLst>
                        <a:ext uri="{FF2B5EF4-FFF2-40B4-BE49-F238E27FC236}">
                          <a16:creationId xmlns:a16="http://schemas.microsoft.com/office/drawing/2014/main" id="{E630DFAB-2590-0596-2CD5-3684092BD86E}"/>
                        </a:ext>
                      </a:extLst>
                    </p:cNvPr>
                    <p:cNvSpPr>
                      <a:spLocks/>
                    </p:cNvSpPr>
                    <p:nvPr/>
                  </p:nvSpPr>
                  <p:spPr bwMode="hidden">
                    <a:xfrm rot="2104081">
                      <a:off x="4353" y="2806"/>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6995" name="Group 18">
                    <a:extLst>
                      <a:ext uri="{FF2B5EF4-FFF2-40B4-BE49-F238E27FC236}">
                        <a16:creationId xmlns:a16="http://schemas.microsoft.com/office/drawing/2014/main" id="{984016A7-5D03-D48B-3C26-CD18E82C4634}"/>
                      </a:ext>
                    </a:extLst>
                  </p:cNvPr>
                  <p:cNvGrpSpPr>
                    <a:grpSpLocks/>
                  </p:cNvGrpSpPr>
                  <p:nvPr/>
                </p:nvGrpSpPr>
                <p:grpSpPr bwMode="auto">
                  <a:xfrm>
                    <a:off x="2971" y="1804"/>
                    <a:ext cx="2477" cy="1064"/>
                    <a:chOff x="2897" y="1832"/>
                    <a:chExt cx="2477" cy="1064"/>
                  </a:xfrm>
                </p:grpSpPr>
                <p:sp>
                  <p:nvSpPr>
                    <p:cNvPr id="37087" name="Freeform 19">
                      <a:extLst>
                        <a:ext uri="{FF2B5EF4-FFF2-40B4-BE49-F238E27FC236}">
                          <a16:creationId xmlns:a16="http://schemas.microsoft.com/office/drawing/2014/main" id="{864B9E3B-8A03-6004-E6F5-385BACDE4952}"/>
                        </a:ext>
                      </a:extLst>
                    </p:cNvPr>
                    <p:cNvSpPr>
                      <a:spLocks/>
                    </p:cNvSpPr>
                    <p:nvPr/>
                  </p:nvSpPr>
                  <p:spPr bwMode="hidden">
                    <a:xfrm rot="1582915">
                      <a:off x="2897" y="1832"/>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88" name="Freeform 20">
                      <a:extLst>
                        <a:ext uri="{FF2B5EF4-FFF2-40B4-BE49-F238E27FC236}">
                          <a16:creationId xmlns:a16="http://schemas.microsoft.com/office/drawing/2014/main" id="{87BECE05-7B0F-C0F7-C4E0-3F5730243D97}"/>
                        </a:ext>
                      </a:extLst>
                    </p:cNvPr>
                    <p:cNvSpPr>
                      <a:spLocks/>
                    </p:cNvSpPr>
                    <p:nvPr/>
                  </p:nvSpPr>
                  <p:spPr bwMode="hidden">
                    <a:xfrm rot="1582915">
                      <a:off x="4442" y="2420"/>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6996" name="Group 21">
                    <a:extLst>
                      <a:ext uri="{FF2B5EF4-FFF2-40B4-BE49-F238E27FC236}">
                        <a16:creationId xmlns:a16="http://schemas.microsoft.com/office/drawing/2014/main" id="{AB896DF5-C0C5-4B24-02C2-264D998D258E}"/>
                      </a:ext>
                    </a:extLst>
                  </p:cNvPr>
                  <p:cNvGrpSpPr>
                    <a:grpSpLocks/>
                  </p:cNvGrpSpPr>
                  <p:nvPr/>
                </p:nvGrpSpPr>
                <p:grpSpPr bwMode="auto">
                  <a:xfrm>
                    <a:off x="2998" y="1608"/>
                    <a:ext cx="2472" cy="927"/>
                    <a:chOff x="2924" y="1636"/>
                    <a:chExt cx="2472" cy="927"/>
                  </a:xfrm>
                </p:grpSpPr>
                <p:sp>
                  <p:nvSpPr>
                    <p:cNvPr id="37085" name="Freeform 22">
                      <a:extLst>
                        <a:ext uri="{FF2B5EF4-FFF2-40B4-BE49-F238E27FC236}">
                          <a16:creationId xmlns:a16="http://schemas.microsoft.com/office/drawing/2014/main" id="{E88EA359-E95F-7B8B-A3CF-7C283298AF77}"/>
                        </a:ext>
                      </a:extLst>
                    </p:cNvPr>
                    <p:cNvSpPr>
                      <a:spLocks/>
                    </p:cNvSpPr>
                    <p:nvPr/>
                  </p:nvSpPr>
                  <p:spPr bwMode="hidden">
                    <a:xfrm rot="1080363">
                      <a:off x="2924" y="1636"/>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86" name="Freeform 23">
                      <a:extLst>
                        <a:ext uri="{FF2B5EF4-FFF2-40B4-BE49-F238E27FC236}">
                          <a16:creationId xmlns:a16="http://schemas.microsoft.com/office/drawing/2014/main" id="{34D4266E-BFF6-C142-0087-5DE27CF946AD}"/>
                        </a:ext>
                      </a:extLst>
                    </p:cNvPr>
                    <p:cNvSpPr>
                      <a:spLocks/>
                    </p:cNvSpPr>
                    <p:nvPr/>
                  </p:nvSpPr>
                  <p:spPr bwMode="hidden">
                    <a:xfrm rot="1080363">
                      <a:off x="4495" y="2037"/>
                      <a:ext cx="901" cy="526"/>
                    </a:xfrm>
                    <a:custGeom>
                      <a:avLst/>
                      <a:gdLst>
                        <a:gd name="T0" fmla="*/ 1 w 1769"/>
                        <a:gd name="T1" fmla="*/ 1 h 791"/>
                        <a:gd name="T2" fmla="*/ 17 w 1769"/>
                        <a:gd name="T3" fmla="*/ 7 h 791"/>
                        <a:gd name="T4" fmla="*/ 40 w 1769"/>
                        <a:gd name="T5" fmla="*/ 26 h 791"/>
                        <a:gd name="T6" fmla="*/ 55 w 1769"/>
                        <a:gd name="T7" fmla="*/ 56 h 791"/>
                        <a:gd name="T8" fmla="*/ 60 w 1769"/>
                        <a:gd name="T9" fmla="*/ 79 h 791"/>
                        <a:gd name="T10" fmla="*/ 58 w 1769"/>
                        <a:gd name="T11" fmla="*/ 102 h 791"/>
                        <a:gd name="T12" fmla="*/ 54 w 1769"/>
                        <a:gd name="T13" fmla="*/ 82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6997" name="Group 24">
                    <a:extLst>
                      <a:ext uri="{FF2B5EF4-FFF2-40B4-BE49-F238E27FC236}">
                        <a16:creationId xmlns:a16="http://schemas.microsoft.com/office/drawing/2014/main" id="{D1EBBA77-D1FB-E172-9217-A1E73EC2903D}"/>
                      </a:ext>
                    </a:extLst>
                  </p:cNvPr>
                  <p:cNvGrpSpPr>
                    <a:grpSpLocks/>
                  </p:cNvGrpSpPr>
                  <p:nvPr/>
                </p:nvGrpSpPr>
                <p:grpSpPr bwMode="auto">
                  <a:xfrm>
                    <a:off x="3032" y="1386"/>
                    <a:ext cx="2342" cy="657"/>
                    <a:chOff x="2958" y="1414"/>
                    <a:chExt cx="2342" cy="657"/>
                  </a:xfrm>
                </p:grpSpPr>
                <p:sp>
                  <p:nvSpPr>
                    <p:cNvPr id="37083" name="Freeform 25">
                      <a:extLst>
                        <a:ext uri="{FF2B5EF4-FFF2-40B4-BE49-F238E27FC236}">
                          <a16:creationId xmlns:a16="http://schemas.microsoft.com/office/drawing/2014/main" id="{E4E9A6EC-D5D1-8A8C-867F-07BCAC10FAC2}"/>
                        </a:ext>
                      </a:extLst>
                    </p:cNvPr>
                    <p:cNvSpPr>
                      <a:spLocks/>
                    </p:cNvSpPr>
                    <p:nvPr/>
                  </p:nvSpPr>
                  <p:spPr bwMode="hidden">
                    <a:xfrm rot="463793">
                      <a:off x="2958" y="1414"/>
                      <a:ext cx="1545" cy="312"/>
                    </a:xfrm>
                    <a:custGeom>
                      <a:avLst/>
                      <a:gdLst>
                        <a:gd name="T0" fmla="*/ 0 w 2736"/>
                        <a:gd name="T1" fmla="*/ 46 h 504"/>
                        <a:gd name="T2" fmla="*/ 50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84" name="Freeform 26">
                      <a:extLst>
                        <a:ext uri="{FF2B5EF4-FFF2-40B4-BE49-F238E27FC236}">
                          <a16:creationId xmlns:a16="http://schemas.microsoft.com/office/drawing/2014/main" id="{EC146DD1-DD3F-4575-62C8-6C5738BE18C3}"/>
                        </a:ext>
                      </a:extLst>
                    </p:cNvPr>
                    <p:cNvSpPr>
                      <a:spLocks/>
                    </p:cNvSpPr>
                    <p:nvPr/>
                  </p:nvSpPr>
                  <p:spPr bwMode="hidden">
                    <a:xfrm rot="463793">
                      <a:off x="4470" y="1582"/>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6998" name="Group 27">
                    <a:extLst>
                      <a:ext uri="{FF2B5EF4-FFF2-40B4-BE49-F238E27FC236}">
                        <a16:creationId xmlns:a16="http://schemas.microsoft.com/office/drawing/2014/main" id="{B1D5B217-7258-26C6-E5B3-C734F493DE1A}"/>
                      </a:ext>
                    </a:extLst>
                  </p:cNvPr>
                  <p:cNvGrpSpPr>
                    <a:grpSpLocks/>
                  </p:cNvGrpSpPr>
                  <p:nvPr/>
                </p:nvGrpSpPr>
                <p:grpSpPr bwMode="auto">
                  <a:xfrm>
                    <a:off x="3057" y="1241"/>
                    <a:ext cx="2150" cy="343"/>
                    <a:chOff x="2983" y="1269"/>
                    <a:chExt cx="2150" cy="343"/>
                  </a:xfrm>
                </p:grpSpPr>
                <p:sp>
                  <p:nvSpPr>
                    <p:cNvPr id="37081" name="Freeform 28">
                      <a:extLst>
                        <a:ext uri="{FF2B5EF4-FFF2-40B4-BE49-F238E27FC236}">
                          <a16:creationId xmlns:a16="http://schemas.microsoft.com/office/drawing/2014/main" id="{ED86B536-DBCF-CB44-391F-39C44EA92034}"/>
                        </a:ext>
                      </a:extLst>
                    </p:cNvPr>
                    <p:cNvSpPr>
                      <a:spLocks/>
                    </p:cNvSpPr>
                    <p:nvPr/>
                  </p:nvSpPr>
                  <p:spPr bwMode="hidden">
                    <a:xfrm rot="-84182">
                      <a:off x="2983" y="1289"/>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82" name="Freeform 29">
                      <a:extLst>
                        <a:ext uri="{FF2B5EF4-FFF2-40B4-BE49-F238E27FC236}">
                          <a16:creationId xmlns:a16="http://schemas.microsoft.com/office/drawing/2014/main" id="{83CD481F-F201-2770-DC0F-51D43D949C66}"/>
                        </a:ext>
                      </a:extLst>
                    </p:cNvPr>
                    <p:cNvSpPr>
                      <a:spLocks/>
                    </p:cNvSpPr>
                    <p:nvPr/>
                  </p:nvSpPr>
                  <p:spPr bwMode="hidden">
                    <a:xfrm rot="-84182">
                      <a:off x="4379" y="1269"/>
                      <a:ext cx="754" cy="343"/>
                    </a:xfrm>
                    <a:custGeom>
                      <a:avLst/>
                      <a:gdLst>
                        <a:gd name="T0" fmla="*/ 0 w 1769"/>
                        <a:gd name="T1" fmla="*/ 0 h 791"/>
                        <a:gd name="T2" fmla="*/ 7 w 1769"/>
                        <a:gd name="T3" fmla="*/ 1 h 791"/>
                        <a:gd name="T4" fmla="*/ 16 w 1769"/>
                        <a:gd name="T5" fmla="*/ 3 h 791"/>
                        <a:gd name="T6" fmla="*/ 23 w 1769"/>
                        <a:gd name="T7" fmla="*/ 7 h 791"/>
                        <a:gd name="T8" fmla="*/ 25 w 1769"/>
                        <a:gd name="T9" fmla="*/ 9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1" name="Group 30">
                    <a:extLst>
                      <a:ext uri="{FF2B5EF4-FFF2-40B4-BE49-F238E27FC236}">
                        <a16:creationId xmlns:a16="http://schemas.microsoft.com/office/drawing/2014/main" id="{7C6B4B41-1FB8-99A2-24D1-2E3C9E59D18B}"/>
                      </a:ext>
                    </a:extLst>
                  </p:cNvPr>
                  <p:cNvGrpSpPr>
                    <a:grpSpLocks/>
                  </p:cNvGrpSpPr>
                  <p:nvPr/>
                </p:nvGrpSpPr>
                <p:grpSpPr bwMode="auto">
                  <a:xfrm>
                    <a:off x="3012" y="889"/>
                    <a:ext cx="1879" cy="427"/>
                    <a:chOff x="2938" y="917"/>
                    <a:chExt cx="1879" cy="427"/>
                  </a:xfrm>
                </p:grpSpPr>
                <p:sp>
                  <p:nvSpPr>
                    <p:cNvPr id="37079" name="Freeform 31">
                      <a:extLst>
                        <a:ext uri="{FF2B5EF4-FFF2-40B4-BE49-F238E27FC236}">
                          <a16:creationId xmlns:a16="http://schemas.microsoft.com/office/drawing/2014/main" id="{9ABFEE95-8739-ABBF-43D9-6EC990F83FC1}"/>
                        </a:ext>
                      </a:extLst>
                    </p:cNvPr>
                    <p:cNvSpPr>
                      <a:spLocks/>
                    </p:cNvSpPr>
                    <p:nvPr/>
                  </p:nvSpPr>
                  <p:spPr bwMode="hidden">
                    <a:xfrm rot="-802576">
                      <a:off x="2938" y="1129"/>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80" name="Freeform 32">
                      <a:extLst>
                        <a:ext uri="{FF2B5EF4-FFF2-40B4-BE49-F238E27FC236}">
                          <a16:creationId xmlns:a16="http://schemas.microsoft.com/office/drawing/2014/main" id="{83239C31-FE14-AE41-95ED-252FFA0FD8E0}"/>
                        </a:ext>
                      </a:extLst>
                    </p:cNvPr>
                    <p:cNvSpPr>
                      <a:spLocks/>
                    </p:cNvSpPr>
                    <p:nvPr/>
                  </p:nvSpPr>
                  <p:spPr bwMode="hidden">
                    <a:xfrm rot="-802576">
                      <a:off x="4155" y="917"/>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2" name="Group 33">
                    <a:extLst>
                      <a:ext uri="{FF2B5EF4-FFF2-40B4-BE49-F238E27FC236}">
                        <a16:creationId xmlns:a16="http://schemas.microsoft.com/office/drawing/2014/main" id="{7980AA19-29CD-C2DC-0A15-BD0959A6A86F}"/>
                      </a:ext>
                    </a:extLst>
                  </p:cNvPr>
                  <p:cNvGrpSpPr>
                    <a:grpSpLocks/>
                  </p:cNvGrpSpPr>
                  <p:nvPr/>
                </p:nvGrpSpPr>
                <p:grpSpPr bwMode="auto">
                  <a:xfrm>
                    <a:off x="711" y="1625"/>
                    <a:ext cx="1257" cy="2326"/>
                    <a:chOff x="637" y="1653"/>
                    <a:chExt cx="1257" cy="2326"/>
                  </a:xfrm>
                </p:grpSpPr>
                <p:sp>
                  <p:nvSpPr>
                    <p:cNvPr id="37077" name="Freeform 34">
                      <a:extLst>
                        <a:ext uri="{FF2B5EF4-FFF2-40B4-BE49-F238E27FC236}">
                          <a16:creationId xmlns:a16="http://schemas.microsoft.com/office/drawing/2014/main" id="{EA7B5AB2-4110-C31E-7E00-268AB1E6BE38}"/>
                        </a:ext>
                      </a:extLst>
                    </p:cNvPr>
                    <p:cNvSpPr>
                      <a:spLocks/>
                    </p:cNvSpPr>
                    <p:nvPr/>
                  </p:nvSpPr>
                  <p:spPr bwMode="hidden">
                    <a:xfrm rot="18888116" flipH="1">
                      <a:off x="876" y="2359"/>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78" name="Freeform 35">
                      <a:extLst>
                        <a:ext uri="{FF2B5EF4-FFF2-40B4-BE49-F238E27FC236}">
                          <a16:creationId xmlns:a16="http://schemas.microsoft.com/office/drawing/2014/main" id="{36271ABB-89F3-43B8-2F63-ADCCA188BF8A}"/>
                        </a:ext>
                      </a:extLst>
                    </p:cNvPr>
                    <p:cNvSpPr>
                      <a:spLocks/>
                    </p:cNvSpPr>
                    <p:nvPr/>
                  </p:nvSpPr>
                  <p:spPr bwMode="hidden">
                    <a:xfrm rot="18888116" flipH="1">
                      <a:off x="419" y="3272"/>
                      <a:ext cx="925"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3" name="Group 36">
                    <a:extLst>
                      <a:ext uri="{FF2B5EF4-FFF2-40B4-BE49-F238E27FC236}">
                        <a16:creationId xmlns:a16="http://schemas.microsoft.com/office/drawing/2014/main" id="{3AA5F6A9-15E6-3C1B-184A-119F411DBF68}"/>
                      </a:ext>
                    </a:extLst>
                  </p:cNvPr>
                  <p:cNvGrpSpPr>
                    <a:grpSpLocks/>
                  </p:cNvGrpSpPr>
                  <p:nvPr/>
                </p:nvGrpSpPr>
                <p:grpSpPr bwMode="auto">
                  <a:xfrm>
                    <a:off x="69" y="2168"/>
                    <a:ext cx="2463" cy="1332"/>
                    <a:chOff x="-5" y="2196"/>
                    <a:chExt cx="2463" cy="1332"/>
                  </a:xfrm>
                </p:grpSpPr>
                <p:sp>
                  <p:nvSpPr>
                    <p:cNvPr id="37075" name="Freeform 37">
                      <a:extLst>
                        <a:ext uri="{FF2B5EF4-FFF2-40B4-BE49-F238E27FC236}">
                          <a16:creationId xmlns:a16="http://schemas.microsoft.com/office/drawing/2014/main" id="{08CAC76D-48D0-86B3-38D3-82E597FD8B62}"/>
                        </a:ext>
                      </a:extLst>
                    </p:cNvPr>
                    <p:cNvSpPr>
                      <a:spLocks/>
                    </p:cNvSpPr>
                    <p:nvPr/>
                  </p:nvSpPr>
                  <p:spPr bwMode="hidden">
                    <a:xfrm rot="19495919" flipH="1">
                      <a:off x="644" y="2196"/>
                      <a:ext cx="1814" cy="347"/>
                    </a:xfrm>
                    <a:custGeom>
                      <a:avLst/>
                      <a:gdLst>
                        <a:gd name="T0" fmla="*/ 0 w 2736"/>
                        <a:gd name="T1" fmla="*/ 78 h 504"/>
                        <a:gd name="T2" fmla="*/ 111 w 2736"/>
                        <a:gd name="T3" fmla="*/ 26 h 504"/>
                        <a:gd name="T4" fmla="*/ 227 w 2736"/>
                        <a:gd name="T5" fmla="*/ 4 h 504"/>
                        <a:gd name="T6" fmla="*/ 351 w 2736"/>
                        <a:gd name="T7" fmla="*/ 4 h 504"/>
                        <a:gd name="T8" fmla="*/ 348 w 2736"/>
                        <a:gd name="T9" fmla="*/ 16 h 504"/>
                        <a:gd name="T10" fmla="*/ 226 w 2736"/>
                        <a:gd name="T11" fmla="*/ 16 h 504"/>
                        <a:gd name="T12" fmla="*/ 84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76" name="Freeform 38">
                      <a:extLst>
                        <a:ext uri="{FF2B5EF4-FFF2-40B4-BE49-F238E27FC236}">
                          <a16:creationId xmlns:a16="http://schemas.microsoft.com/office/drawing/2014/main" id="{A8393648-C56A-1D4B-C554-05E84D1A9AA1}"/>
                        </a:ext>
                      </a:extLst>
                    </p:cNvPr>
                    <p:cNvSpPr>
                      <a:spLocks/>
                    </p:cNvSpPr>
                    <p:nvPr/>
                  </p:nvSpPr>
                  <p:spPr bwMode="hidden">
                    <a:xfrm rot="19495919" flipH="1">
                      <a:off x="-5" y="2983"/>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4" name="Group 39">
                    <a:extLst>
                      <a:ext uri="{FF2B5EF4-FFF2-40B4-BE49-F238E27FC236}">
                        <a16:creationId xmlns:a16="http://schemas.microsoft.com/office/drawing/2014/main" id="{B4BAA7B4-1A13-4E36-4CFB-03A5F94EBB6E}"/>
                      </a:ext>
                    </a:extLst>
                  </p:cNvPr>
                  <p:cNvGrpSpPr>
                    <a:grpSpLocks/>
                  </p:cNvGrpSpPr>
                  <p:nvPr/>
                </p:nvGrpSpPr>
                <p:grpSpPr bwMode="auto">
                  <a:xfrm>
                    <a:off x="22" y="1981"/>
                    <a:ext cx="2477" cy="1064"/>
                    <a:chOff x="-52" y="2009"/>
                    <a:chExt cx="2477" cy="1064"/>
                  </a:xfrm>
                </p:grpSpPr>
                <p:sp>
                  <p:nvSpPr>
                    <p:cNvPr id="37073" name="Freeform 40">
                      <a:extLst>
                        <a:ext uri="{FF2B5EF4-FFF2-40B4-BE49-F238E27FC236}">
                          <a16:creationId xmlns:a16="http://schemas.microsoft.com/office/drawing/2014/main" id="{035275E1-478D-5AC7-A375-35D8BD6A356D}"/>
                        </a:ext>
                      </a:extLst>
                    </p:cNvPr>
                    <p:cNvSpPr>
                      <a:spLocks/>
                    </p:cNvSpPr>
                    <p:nvPr/>
                  </p:nvSpPr>
                  <p:spPr bwMode="hidden">
                    <a:xfrm rot="20017085" flipH="1">
                      <a:off x="689" y="2009"/>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74" name="Freeform 41">
                      <a:extLst>
                        <a:ext uri="{FF2B5EF4-FFF2-40B4-BE49-F238E27FC236}">
                          <a16:creationId xmlns:a16="http://schemas.microsoft.com/office/drawing/2014/main" id="{96BC176F-492D-A99E-1251-7098883CD8D7}"/>
                        </a:ext>
                      </a:extLst>
                    </p:cNvPr>
                    <p:cNvSpPr>
                      <a:spLocks/>
                    </p:cNvSpPr>
                    <p:nvPr/>
                  </p:nvSpPr>
                  <p:spPr bwMode="hidden">
                    <a:xfrm rot="20017085" flipH="1">
                      <a:off x="-52" y="2597"/>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5" name="Group 42">
                    <a:extLst>
                      <a:ext uri="{FF2B5EF4-FFF2-40B4-BE49-F238E27FC236}">
                        <a16:creationId xmlns:a16="http://schemas.microsoft.com/office/drawing/2014/main" id="{816C0464-8F83-73A1-5698-9E7ED3083549}"/>
                      </a:ext>
                    </a:extLst>
                  </p:cNvPr>
                  <p:cNvGrpSpPr>
                    <a:grpSpLocks/>
                  </p:cNvGrpSpPr>
                  <p:nvPr/>
                </p:nvGrpSpPr>
                <p:grpSpPr bwMode="auto">
                  <a:xfrm>
                    <a:off x="0" y="1785"/>
                    <a:ext cx="2472" cy="927"/>
                    <a:chOff x="-74" y="1813"/>
                    <a:chExt cx="2472" cy="927"/>
                  </a:xfrm>
                </p:grpSpPr>
                <p:sp>
                  <p:nvSpPr>
                    <p:cNvPr id="37071" name="Freeform 43">
                      <a:extLst>
                        <a:ext uri="{FF2B5EF4-FFF2-40B4-BE49-F238E27FC236}">
                          <a16:creationId xmlns:a16="http://schemas.microsoft.com/office/drawing/2014/main" id="{C2654A9A-4F99-E948-C979-FDA60A0C821D}"/>
                        </a:ext>
                      </a:extLst>
                    </p:cNvPr>
                    <p:cNvSpPr>
                      <a:spLocks/>
                    </p:cNvSpPr>
                    <p:nvPr/>
                  </p:nvSpPr>
                  <p:spPr bwMode="hidden">
                    <a:xfrm rot="20519637" flipH="1">
                      <a:off x="721" y="1813"/>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72" name="Freeform 44">
                      <a:extLst>
                        <a:ext uri="{FF2B5EF4-FFF2-40B4-BE49-F238E27FC236}">
                          <a16:creationId xmlns:a16="http://schemas.microsoft.com/office/drawing/2014/main" id="{98E0AC5B-ED86-7810-EF3A-D4480A01FD87}"/>
                        </a:ext>
                      </a:extLst>
                    </p:cNvPr>
                    <p:cNvSpPr>
                      <a:spLocks/>
                    </p:cNvSpPr>
                    <p:nvPr/>
                  </p:nvSpPr>
                  <p:spPr bwMode="hidden">
                    <a:xfrm rot="20519637" flipH="1">
                      <a:off x="-74" y="2214"/>
                      <a:ext cx="901" cy="526"/>
                    </a:xfrm>
                    <a:custGeom>
                      <a:avLst/>
                      <a:gdLst>
                        <a:gd name="T0" fmla="*/ 1 w 1769"/>
                        <a:gd name="T1" fmla="*/ 1 h 791"/>
                        <a:gd name="T2" fmla="*/ 17 w 1769"/>
                        <a:gd name="T3" fmla="*/ 7 h 791"/>
                        <a:gd name="T4" fmla="*/ 40 w 1769"/>
                        <a:gd name="T5" fmla="*/ 26 h 791"/>
                        <a:gd name="T6" fmla="*/ 55 w 1769"/>
                        <a:gd name="T7" fmla="*/ 56 h 791"/>
                        <a:gd name="T8" fmla="*/ 60 w 1769"/>
                        <a:gd name="T9" fmla="*/ 79 h 791"/>
                        <a:gd name="T10" fmla="*/ 58 w 1769"/>
                        <a:gd name="T11" fmla="*/ 102 h 791"/>
                        <a:gd name="T12" fmla="*/ 54 w 1769"/>
                        <a:gd name="T13" fmla="*/ 82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6" name="Group 45">
                    <a:extLst>
                      <a:ext uri="{FF2B5EF4-FFF2-40B4-BE49-F238E27FC236}">
                        <a16:creationId xmlns:a16="http://schemas.microsoft.com/office/drawing/2014/main" id="{68B6FC4E-531D-AFA8-02D3-C77E25E62DE4}"/>
                      </a:ext>
                    </a:extLst>
                  </p:cNvPr>
                  <p:cNvGrpSpPr>
                    <a:grpSpLocks/>
                  </p:cNvGrpSpPr>
                  <p:nvPr/>
                </p:nvGrpSpPr>
                <p:grpSpPr bwMode="auto">
                  <a:xfrm>
                    <a:off x="96" y="1563"/>
                    <a:ext cx="2342" cy="657"/>
                    <a:chOff x="22" y="1591"/>
                    <a:chExt cx="2342" cy="657"/>
                  </a:xfrm>
                </p:grpSpPr>
                <p:sp>
                  <p:nvSpPr>
                    <p:cNvPr id="37069" name="Freeform 46">
                      <a:extLst>
                        <a:ext uri="{FF2B5EF4-FFF2-40B4-BE49-F238E27FC236}">
                          <a16:creationId xmlns:a16="http://schemas.microsoft.com/office/drawing/2014/main" id="{86DA610C-5674-7874-466C-4C09F7483D34}"/>
                        </a:ext>
                      </a:extLst>
                    </p:cNvPr>
                    <p:cNvSpPr>
                      <a:spLocks/>
                    </p:cNvSpPr>
                    <p:nvPr/>
                  </p:nvSpPr>
                  <p:spPr bwMode="hidden">
                    <a:xfrm rot="21136207" flipH="1">
                      <a:off x="819" y="1591"/>
                      <a:ext cx="1545" cy="312"/>
                    </a:xfrm>
                    <a:custGeom>
                      <a:avLst/>
                      <a:gdLst>
                        <a:gd name="T0" fmla="*/ 0 w 2736"/>
                        <a:gd name="T1" fmla="*/ 46 h 504"/>
                        <a:gd name="T2" fmla="*/ 50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70" name="Freeform 47">
                      <a:extLst>
                        <a:ext uri="{FF2B5EF4-FFF2-40B4-BE49-F238E27FC236}">
                          <a16:creationId xmlns:a16="http://schemas.microsoft.com/office/drawing/2014/main" id="{9CEF203F-CC2A-DD88-B536-9133C461AE38}"/>
                        </a:ext>
                      </a:extLst>
                    </p:cNvPr>
                    <p:cNvSpPr>
                      <a:spLocks/>
                    </p:cNvSpPr>
                    <p:nvPr/>
                  </p:nvSpPr>
                  <p:spPr bwMode="hidden">
                    <a:xfrm rot="21136207" flipH="1">
                      <a:off x="22" y="1759"/>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7" name="Group 48">
                    <a:extLst>
                      <a:ext uri="{FF2B5EF4-FFF2-40B4-BE49-F238E27FC236}">
                        <a16:creationId xmlns:a16="http://schemas.microsoft.com/office/drawing/2014/main" id="{B59ACFCD-9BAD-CB15-EEFE-6F83F7648873}"/>
                      </a:ext>
                    </a:extLst>
                  </p:cNvPr>
                  <p:cNvGrpSpPr>
                    <a:grpSpLocks/>
                  </p:cNvGrpSpPr>
                  <p:nvPr/>
                </p:nvGrpSpPr>
                <p:grpSpPr bwMode="auto">
                  <a:xfrm>
                    <a:off x="263" y="1418"/>
                    <a:ext cx="2150" cy="343"/>
                    <a:chOff x="189" y="1446"/>
                    <a:chExt cx="2150" cy="343"/>
                  </a:xfrm>
                </p:grpSpPr>
                <p:sp>
                  <p:nvSpPr>
                    <p:cNvPr id="37067" name="Freeform 49">
                      <a:extLst>
                        <a:ext uri="{FF2B5EF4-FFF2-40B4-BE49-F238E27FC236}">
                          <a16:creationId xmlns:a16="http://schemas.microsoft.com/office/drawing/2014/main" id="{1270AE13-D604-A4FB-8B95-951115456D15}"/>
                        </a:ext>
                      </a:extLst>
                    </p:cNvPr>
                    <p:cNvSpPr>
                      <a:spLocks/>
                    </p:cNvSpPr>
                    <p:nvPr/>
                  </p:nvSpPr>
                  <p:spPr bwMode="hidden">
                    <a:xfrm rot="84182" flipH="1">
                      <a:off x="935" y="1466"/>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68" name="Freeform 50">
                      <a:extLst>
                        <a:ext uri="{FF2B5EF4-FFF2-40B4-BE49-F238E27FC236}">
                          <a16:creationId xmlns:a16="http://schemas.microsoft.com/office/drawing/2014/main" id="{0CE0EFC0-406A-ACFF-67E2-100BE7D2609B}"/>
                        </a:ext>
                      </a:extLst>
                    </p:cNvPr>
                    <p:cNvSpPr>
                      <a:spLocks/>
                    </p:cNvSpPr>
                    <p:nvPr/>
                  </p:nvSpPr>
                  <p:spPr bwMode="hidden">
                    <a:xfrm rot="84182" flipH="1">
                      <a:off x="189" y="1446"/>
                      <a:ext cx="754" cy="343"/>
                    </a:xfrm>
                    <a:custGeom>
                      <a:avLst/>
                      <a:gdLst>
                        <a:gd name="T0" fmla="*/ 0 w 1769"/>
                        <a:gd name="T1" fmla="*/ 0 h 791"/>
                        <a:gd name="T2" fmla="*/ 7 w 1769"/>
                        <a:gd name="T3" fmla="*/ 1 h 791"/>
                        <a:gd name="T4" fmla="*/ 16 w 1769"/>
                        <a:gd name="T5" fmla="*/ 3 h 791"/>
                        <a:gd name="T6" fmla="*/ 23 w 1769"/>
                        <a:gd name="T7" fmla="*/ 7 h 791"/>
                        <a:gd name="T8" fmla="*/ 25 w 1769"/>
                        <a:gd name="T9" fmla="*/ 9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8" name="Group 51">
                    <a:extLst>
                      <a:ext uri="{FF2B5EF4-FFF2-40B4-BE49-F238E27FC236}">
                        <a16:creationId xmlns:a16="http://schemas.microsoft.com/office/drawing/2014/main" id="{1560B381-0C4B-9323-DF31-403F343EF1F3}"/>
                      </a:ext>
                    </a:extLst>
                  </p:cNvPr>
                  <p:cNvGrpSpPr>
                    <a:grpSpLocks/>
                  </p:cNvGrpSpPr>
                  <p:nvPr/>
                </p:nvGrpSpPr>
                <p:grpSpPr bwMode="auto">
                  <a:xfrm>
                    <a:off x="579" y="1066"/>
                    <a:ext cx="1879" cy="427"/>
                    <a:chOff x="505" y="1094"/>
                    <a:chExt cx="1879" cy="427"/>
                  </a:xfrm>
                </p:grpSpPr>
                <p:sp>
                  <p:nvSpPr>
                    <p:cNvPr id="37065" name="Freeform 52">
                      <a:extLst>
                        <a:ext uri="{FF2B5EF4-FFF2-40B4-BE49-F238E27FC236}">
                          <a16:creationId xmlns:a16="http://schemas.microsoft.com/office/drawing/2014/main" id="{106376EB-9C91-7232-9785-F3543EE6E9D8}"/>
                        </a:ext>
                      </a:extLst>
                    </p:cNvPr>
                    <p:cNvSpPr>
                      <a:spLocks/>
                    </p:cNvSpPr>
                    <p:nvPr/>
                  </p:nvSpPr>
                  <p:spPr bwMode="hidden">
                    <a:xfrm rot="802576" flipH="1">
                      <a:off x="1151" y="130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66" name="Freeform 53">
                      <a:extLst>
                        <a:ext uri="{FF2B5EF4-FFF2-40B4-BE49-F238E27FC236}">
                          <a16:creationId xmlns:a16="http://schemas.microsoft.com/office/drawing/2014/main" id="{1D7DC09D-57CD-779F-0066-F54441C2287D}"/>
                        </a:ext>
                      </a:extLst>
                    </p:cNvPr>
                    <p:cNvSpPr>
                      <a:spLocks/>
                    </p:cNvSpPr>
                    <p:nvPr/>
                  </p:nvSpPr>
                  <p:spPr bwMode="hidden">
                    <a:xfrm rot="802576" flipH="1">
                      <a:off x="505" y="1094"/>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9" name="Group 54">
                    <a:extLst>
                      <a:ext uri="{FF2B5EF4-FFF2-40B4-BE49-F238E27FC236}">
                        <a16:creationId xmlns:a16="http://schemas.microsoft.com/office/drawing/2014/main" id="{67784D31-DDA5-309A-75E2-45B26E4DDDD8}"/>
                      </a:ext>
                    </a:extLst>
                  </p:cNvPr>
                  <p:cNvGrpSpPr>
                    <a:grpSpLocks/>
                  </p:cNvGrpSpPr>
                  <p:nvPr/>
                </p:nvGrpSpPr>
                <p:grpSpPr bwMode="auto">
                  <a:xfrm>
                    <a:off x="690" y="871"/>
                    <a:ext cx="1850" cy="554"/>
                    <a:chOff x="616" y="899"/>
                    <a:chExt cx="1850" cy="554"/>
                  </a:xfrm>
                </p:grpSpPr>
                <p:sp>
                  <p:nvSpPr>
                    <p:cNvPr id="37063" name="Freeform 55">
                      <a:extLst>
                        <a:ext uri="{FF2B5EF4-FFF2-40B4-BE49-F238E27FC236}">
                          <a16:creationId xmlns:a16="http://schemas.microsoft.com/office/drawing/2014/main" id="{7D95D88F-0E42-B844-47D8-4237DBD848A2}"/>
                        </a:ext>
                      </a:extLst>
                    </p:cNvPr>
                    <p:cNvSpPr>
                      <a:spLocks/>
                    </p:cNvSpPr>
                    <p:nvPr/>
                  </p:nvSpPr>
                  <p:spPr bwMode="hidden">
                    <a:xfrm rot="1277471" flipH="1">
                      <a:off x="1233" y="123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64" name="Freeform 56">
                      <a:extLst>
                        <a:ext uri="{FF2B5EF4-FFF2-40B4-BE49-F238E27FC236}">
                          <a16:creationId xmlns:a16="http://schemas.microsoft.com/office/drawing/2014/main" id="{10D6704B-8997-9948-9024-EB07B66F25CF}"/>
                        </a:ext>
                      </a:extLst>
                    </p:cNvPr>
                    <p:cNvSpPr>
                      <a:spLocks/>
                    </p:cNvSpPr>
                    <p:nvPr/>
                  </p:nvSpPr>
                  <p:spPr bwMode="hidden">
                    <a:xfrm rot="1277471" flipH="1">
                      <a:off x="616" y="899"/>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10" name="Group 57">
                    <a:extLst>
                      <a:ext uri="{FF2B5EF4-FFF2-40B4-BE49-F238E27FC236}">
                        <a16:creationId xmlns:a16="http://schemas.microsoft.com/office/drawing/2014/main" id="{79575992-4F85-545D-100B-E20B0415ABFF}"/>
                      </a:ext>
                    </a:extLst>
                  </p:cNvPr>
                  <p:cNvGrpSpPr>
                    <a:grpSpLocks/>
                  </p:cNvGrpSpPr>
                  <p:nvPr/>
                </p:nvGrpSpPr>
                <p:grpSpPr bwMode="auto">
                  <a:xfrm>
                    <a:off x="911" y="589"/>
                    <a:ext cx="1767" cy="743"/>
                    <a:chOff x="911" y="589"/>
                    <a:chExt cx="1767" cy="743"/>
                  </a:xfrm>
                </p:grpSpPr>
                <p:sp>
                  <p:nvSpPr>
                    <p:cNvPr id="37061" name="Freeform 58">
                      <a:extLst>
                        <a:ext uri="{FF2B5EF4-FFF2-40B4-BE49-F238E27FC236}">
                          <a16:creationId xmlns:a16="http://schemas.microsoft.com/office/drawing/2014/main" id="{F977AD4E-77C9-AB4C-09FF-BE46CFC6FFFC}"/>
                        </a:ext>
                      </a:extLst>
                    </p:cNvPr>
                    <p:cNvSpPr>
                      <a:spLocks/>
                    </p:cNvSpPr>
                    <p:nvPr/>
                  </p:nvSpPr>
                  <p:spPr bwMode="hidden">
                    <a:xfrm rot="2028410" flipH="1">
                      <a:off x="1445" y="1117"/>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62" name="Freeform 59">
                      <a:extLst>
                        <a:ext uri="{FF2B5EF4-FFF2-40B4-BE49-F238E27FC236}">
                          <a16:creationId xmlns:a16="http://schemas.microsoft.com/office/drawing/2014/main" id="{B0E245EB-7215-742D-F8A2-456B7B14DD21}"/>
                        </a:ext>
                      </a:extLst>
                    </p:cNvPr>
                    <p:cNvSpPr>
                      <a:spLocks/>
                    </p:cNvSpPr>
                    <p:nvPr/>
                  </p:nvSpPr>
                  <p:spPr bwMode="hidden">
                    <a:xfrm rot="2028410" flipH="1">
                      <a:off x="911" y="589"/>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11" name="Group 60">
                    <a:extLst>
                      <a:ext uri="{FF2B5EF4-FFF2-40B4-BE49-F238E27FC236}">
                        <a16:creationId xmlns:a16="http://schemas.microsoft.com/office/drawing/2014/main" id="{9C07564F-5F21-7381-ED25-9EF3A51A5DA8}"/>
                      </a:ext>
                    </a:extLst>
                  </p:cNvPr>
                  <p:cNvGrpSpPr>
                    <a:grpSpLocks/>
                  </p:cNvGrpSpPr>
                  <p:nvPr/>
                </p:nvGrpSpPr>
                <p:grpSpPr bwMode="auto">
                  <a:xfrm>
                    <a:off x="1120" y="300"/>
                    <a:ext cx="1693" cy="892"/>
                    <a:chOff x="1120" y="300"/>
                    <a:chExt cx="1693" cy="892"/>
                  </a:xfrm>
                </p:grpSpPr>
                <p:sp>
                  <p:nvSpPr>
                    <p:cNvPr id="37059" name="Freeform 61">
                      <a:extLst>
                        <a:ext uri="{FF2B5EF4-FFF2-40B4-BE49-F238E27FC236}">
                          <a16:creationId xmlns:a16="http://schemas.microsoft.com/office/drawing/2014/main" id="{57ADFAB8-4571-C645-95CF-75BDC455E51D}"/>
                        </a:ext>
                      </a:extLst>
                    </p:cNvPr>
                    <p:cNvSpPr>
                      <a:spLocks/>
                    </p:cNvSpPr>
                    <p:nvPr/>
                  </p:nvSpPr>
                  <p:spPr bwMode="hidden">
                    <a:xfrm rot="2664424" flipH="1">
                      <a:off x="1562" y="977"/>
                      <a:ext cx="1251" cy="215"/>
                    </a:xfrm>
                    <a:custGeom>
                      <a:avLst/>
                      <a:gdLst>
                        <a:gd name="T0" fmla="*/ 0 w 2736"/>
                        <a:gd name="T1" fmla="*/ 7 h 504"/>
                        <a:gd name="T2" fmla="*/ 17 w 2736"/>
                        <a:gd name="T3" fmla="*/ 3 h 504"/>
                        <a:gd name="T4" fmla="*/ 36 w 2736"/>
                        <a:gd name="T5" fmla="*/ 0 h 504"/>
                        <a:gd name="T6" fmla="*/ 55 w 2736"/>
                        <a:gd name="T7" fmla="*/ 0 h 504"/>
                        <a:gd name="T8" fmla="*/ 54 w 2736"/>
                        <a:gd name="T9" fmla="*/ 1 h 504"/>
                        <a:gd name="T10" fmla="*/ 35 w 2736"/>
                        <a:gd name="T11" fmla="*/ 1 h 504"/>
                        <a:gd name="T12" fmla="*/ 13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60" name="Freeform 62">
                      <a:extLst>
                        <a:ext uri="{FF2B5EF4-FFF2-40B4-BE49-F238E27FC236}">
                          <a16:creationId xmlns:a16="http://schemas.microsoft.com/office/drawing/2014/main" id="{416B5E82-8BBD-EF65-D317-D15321F31E1C}"/>
                        </a:ext>
                      </a:extLst>
                    </p:cNvPr>
                    <p:cNvSpPr>
                      <a:spLocks/>
                    </p:cNvSpPr>
                    <p:nvPr/>
                  </p:nvSpPr>
                  <p:spPr bwMode="hidden">
                    <a:xfrm rot="2664424" flipH="1">
                      <a:off x="1120" y="300"/>
                      <a:ext cx="672" cy="338"/>
                    </a:xfrm>
                    <a:custGeom>
                      <a:avLst/>
                      <a:gdLst>
                        <a:gd name="T0" fmla="*/ 0 w 1769"/>
                        <a:gd name="T1" fmla="*/ 0 h 791"/>
                        <a:gd name="T2" fmla="*/ 4 w 1769"/>
                        <a:gd name="T3" fmla="*/ 1 h 791"/>
                        <a:gd name="T4" fmla="*/ 9 w 1769"/>
                        <a:gd name="T5" fmla="*/ 3 h 791"/>
                        <a:gd name="T6" fmla="*/ 13 w 1769"/>
                        <a:gd name="T7" fmla="*/ 6 h 791"/>
                        <a:gd name="T8" fmla="*/ 14 w 1769"/>
                        <a:gd name="T9" fmla="*/ 9 h 791"/>
                        <a:gd name="T10" fmla="*/ 13 w 1769"/>
                        <a:gd name="T11" fmla="*/ 11 h 791"/>
                        <a:gd name="T12" fmla="*/ 13 w 1769"/>
                        <a:gd name="T13" fmla="*/ 9 h 791"/>
                        <a:gd name="T14" fmla="*/ 11 w 1769"/>
                        <a:gd name="T15" fmla="*/ 6 h 791"/>
                        <a:gd name="T16" fmla="*/ 9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12" name="Group 63">
                    <a:extLst>
                      <a:ext uri="{FF2B5EF4-FFF2-40B4-BE49-F238E27FC236}">
                        <a16:creationId xmlns:a16="http://schemas.microsoft.com/office/drawing/2014/main" id="{691457C5-E237-75DF-F553-C04D99241AF4}"/>
                      </a:ext>
                    </a:extLst>
                  </p:cNvPr>
                  <p:cNvGrpSpPr>
                    <a:grpSpLocks/>
                  </p:cNvGrpSpPr>
                  <p:nvPr/>
                </p:nvGrpSpPr>
                <p:grpSpPr bwMode="auto">
                  <a:xfrm>
                    <a:off x="1707" y="76"/>
                    <a:ext cx="778" cy="1512"/>
                    <a:chOff x="1633" y="104"/>
                    <a:chExt cx="778" cy="1512"/>
                  </a:xfrm>
                </p:grpSpPr>
                <p:sp>
                  <p:nvSpPr>
                    <p:cNvPr id="37057" name="Freeform 64">
                      <a:extLst>
                        <a:ext uri="{FF2B5EF4-FFF2-40B4-BE49-F238E27FC236}">
                          <a16:creationId xmlns:a16="http://schemas.microsoft.com/office/drawing/2014/main" id="{483804CD-8B85-EC1F-8697-19BCF3AFA00E}"/>
                        </a:ext>
                      </a:extLst>
                    </p:cNvPr>
                    <p:cNvSpPr>
                      <a:spLocks/>
                    </p:cNvSpPr>
                    <p:nvPr/>
                  </p:nvSpPr>
                  <p:spPr bwMode="hidden">
                    <a:xfrm rot="3473776" flipH="1">
                      <a:off x="1754" y="958"/>
                      <a:ext cx="1100" cy="215"/>
                    </a:xfrm>
                    <a:custGeom>
                      <a:avLst/>
                      <a:gdLst>
                        <a:gd name="T0" fmla="*/ 0 w 2736"/>
                        <a:gd name="T1" fmla="*/ 7 h 504"/>
                        <a:gd name="T2" fmla="*/ 9 w 2736"/>
                        <a:gd name="T3" fmla="*/ 3 h 504"/>
                        <a:gd name="T4" fmla="*/ 18 w 2736"/>
                        <a:gd name="T5" fmla="*/ 0 h 504"/>
                        <a:gd name="T6" fmla="*/ 29 w 2736"/>
                        <a:gd name="T7" fmla="*/ 0 h 504"/>
                        <a:gd name="T8" fmla="*/ 29 w 2736"/>
                        <a:gd name="T9" fmla="*/ 1 h 504"/>
                        <a:gd name="T10" fmla="*/ 18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58" name="Freeform 65">
                      <a:extLst>
                        <a:ext uri="{FF2B5EF4-FFF2-40B4-BE49-F238E27FC236}">
                          <a16:creationId xmlns:a16="http://schemas.microsoft.com/office/drawing/2014/main" id="{2B04A421-6B03-B684-B869-DAE7EA56EDA1}"/>
                        </a:ext>
                      </a:extLst>
                    </p:cNvPr>
                    <p:cNvSpPr>
                      <a:spLocks/>
                    </p:cNvSpPr>
                    <p:nvPr/>
                  </p:nvSpPr>
                  <p:spPr bwMode="hidden">
                    <a:xfrm rot="3473776" flipH="1">
                      <a:off x="1506" y="231"/>
                      <a:ext cx="591" cy="338"/>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13" name="Group 66">
                    <a:extLst>
                      <a:ext uri="{FF2B5EF4-FFF2-40B4-BE49-F238E27FC236}">
                        <a16:creationId xmlns:a16="http://schemas.microsoft.com/office/drawing/2014/main" id="{5B9A9C70-E42B-A8EB-E421-1CCF1C0E9BF3}"/>
                      </a:ext>
                    </a:extLst>
                  </p:cNvPr>
                  <p:cNvGrpSpPr>
                    <a:grpSpLocks/>
                  </p:cNvGrpSpPr>
                  <p:nvPr/>
                </p:nvGrpSpPr>
                <p:grpSpPr bwMode="auto">
                  <a:xfrm>
                    <a:off x="2009" y="0"/>
                    <a:ext cx="634" cy="1534"/>
                    <a:chOff x="1935" y="28"/>
                    <a:chExt cx="634" cy="1534"/>
                  </a:xfrm>
                </p:grpSpPr>
                <p:sp>
                  <p:nvSpPr>
                    <p:cNvPr id="37055" name="Freeform 67">
                      <a:extLst>
                        <a:ext uri="{FF2B5EF4-FFF2-40B4-BE49-F238E27FC236}">
                          <a16:creationId xmlns:a16="http://schemas.microsoft.com/office/drawing/2014/main" id="{5062BE22-D68A-FEC9-0CBB-3345275297B5}"/>
                        </a:ext>
                      </a:extLst>
                    </p:cNvPr>
                    <p:cNvSpPr>
                      <a:spLocks/>
                    </p:cNvSpPr>
                    <p:nvPr/>
                  </p:nvSpPr>
                  <p:spPr bwMode="hidden">
                    <a:xfrm rot="4126480" flipH="1">
                      <a:off x="1931" y="924"/>
                      <a:ext cx="1061" cy="215"/>
                    </a:xfrm>
                    <a:custGeom>
                      <a:avLst/>
                      <a:gdLst>
                        <a:gd name="T0" fmla="*/ 0 w 2736"/>
                        <a:gd name="T1" fmla="*/ 7 h 504"/>
                        <a:gd name="T2" fmla="*/ 7 w 2736"/>
                        <a:gd name="T3" fmla="*/ 3 h 504"/>
                        <a:gd name="T4" fmla="*/ 16 w 2736"/>
                        <a:gd name="T5" fmla="*/ 0 h 504"/>
                        <a:gd name="T6" fmla="*/ 24 w 2736"/>
                        <a:gd name="T7" fmla="*/ 0 h 504"/>
                        <a:gd name="T8" fmla="*/ 24 w 2736"/>
                        <a:gd name="T9" fmla="*/ 1 h 504"/>
                        <a:gd name="T10" fmla="*/ 16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56" name="Freeform 68">
                      <a:extLst>
                        <a:ext uri="{FF2B5EF4-FFF2-40B4-BE49-F238E27FC236}">
                          <a16:creationId xmlns:a16="http://schemas.microsoft.com/office/drawing/2014/main" id="{D3CD869B-DFBC-0D11-CD20-E0016CB14E36}"/>
                        </a:ext>
                      </a:extLst>
                    </p:cNvPr>
                    <p:cNvSpPr>
                      <a:spLocks/>
                    </p:cNvSpPr>
                    <p:nvPr/>
                  </p:nvSpPr>
                  <p:spPr bwMode="hidden">
                    <a:xfrm rot="4126480" flipH="1">
                      <a:off x="1819"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14" name="Group 69">
                    <a:extLst>
                      <a:ext uri="{FF2B5EF4-FFF2-40B4-BE49-F238E27FC236}">
                        <a16:creationId xmlns:a16="http://schemas.microsoft.com/office/drawing/2014/main" id="{376893B4-620D-25F7-127E-8B6B1171E68D}"/>
                      </a:ext>
                    </a:extLst>
                  </p:cNvPr>
                  <p:cNvGrpSpPr>
                    <a:grpSpLocks/>
                  </p:cNvGrpSpPr>
                  <p:nvPr/>
                </p:nvGrpSpPr>
                <p:grpSpPr bwMode="auto">
                  <a:xfrm>
                    <a:off x="2896" y="644"/>
                    <a:ext cx="1845" cy="566"/>
                    <a:chOff x="2822" y="672"/>
                    <a:chExt cx="1845" cy="566"/>
                  </a:xfrm>
                </p:grpSpPr>
                <p:sp>
                  <p:nvSpPr>
                    <p:cNvPr id="37053" name="Freeform 70">
                      <a:extLst>
                        <a:ext uri="{FF2B5EF4-FFF2-40B4-BE49-F238E27FC236}">
                          <a16:creationId xmlns:a16="http://schemas.microsoft.com/office/drawing/2014/main" id="{216A1DBB-01BD-0BB3-203F-7C0DE9D1D4F5}"/>
                        </a:ext>
                      </a:extLst>
                    </p:cNvPr>
                    <p:cNvSpPr>
                      <a:spLocks/>
                    </p:cNvSpPr>
                    <p:nvPr/>
                  </p:nvSpPr>
                  <p:spPr bwMode="hidden">
                    <a:xfrm rot="-1325434">
                      <a:off x="2822" y="1023"/>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54" name="Freeform 71">
                      <a:extLst>
                        <a:ext uri="{FF2B5EF4-FFF2-40B4-BE49-F238E27FC236}">
                          <a16:creationId xmlns:a16="http://schemas.microsoft.com/office/drawing/2014/main" id="{F29EBBD4-9A7C-5BF4-4EC8-3CC8671AFB85}"/>
                        </a:ext>
                      </a:extLst>
                    </p:cNvPr>
                    <p:cNvSpPr>
                      <a:spLocks/>
                    </p:cNvSpPr>
                    <p:nvPr/>
                  </p:nvSpPr>
                  <p:spPr bwMode="hidden">
                    <a:xfrm rot="-1325434">
                      <a:off x="4005" y="672"/>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15" name="Group 72">
                    <a:extLst>
                      <a:ext uri="{FF2B5EF4-FFF2-40B4-BE49-F238E27FC236}">
                        <a16:creationId xmlns:a16="http://schemas.microsoft.com/office/drawing/2014/main" id="{A202830A-F22A-8D4B-5AEA-E1580A06E2DE}"/>
                      </a:ext>
                    </a:extLst>
                  </p:cNvPr>
                  <p:cNvGrpSpPr>
                    <a:grpSpLocks/>
                  </p:cNvGrpSpPr>
                  <p:nvPr/>
                </p:nvGrpSpPr>
                <p:grpSpPr bwMode="auto">
                  <a:xfrm>
                    <a:off x="2757" y="417"/>
                    <a:ext cx="1781" cy="717"/>
                    <a:chOff x="2683" y="445"/>
                    <a:chExt cx="1781" cy="717"/>
                  </a:xfrm>
                </p:grpSpPr>
                <p:sp>
                  <p:nvSpPr>
                    <p:cNvPr id="37051" name="Freeform 73">
                      <a:extLst>
                        <a:ext uri="{FF2B5EF4-FFF2-40B4-BE49-F238E27FC236}">
                          <a16:creationId xmlns:a16="http://schemas.microsoft.com/office/drawing/2014/main" id="{9304E110-C166-7DA0-F0F3-8BEFB651403F}"/>
                        </a:ext>
                      </a:extLst>
                    </p:cNvPr>
                    <p:cNvSpPr>
                      <a:spLocks/>
                    </p:cNvSpPr>
                    <p:nvPr/>
                  </p:nvSpPr>
                  <p:spPr bwMode="hidden">
                    <a:xfrm rot="-1921064">
                      <a:off x="2683" y="947"/>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52" name="Freeform 74">
                      <a:extLst>
                        <a:ext uri="{FF2B5EF4-FFF2-40B4-BE49-F238E27FC236}">
                          <a16:creationId xmlns:a16="http://schemas.microsoft.com/office/drawing/2014/main" id="{E8CF33DA-1CD5-C47F-8DE5-23341ADE3353}"/>
                        </a:ext>
                      </a:extLst>
                    </p:cNvPr>
                    <p:cNvSpPr>
                      <a:spLocks/>
                    </p:cNvSpPr>
                    <p:nvPr/>
                  </p:nvSpPr>
                  <p:spPr bwMode="hidden">
                    <a:xfrm rot="-1921064">
                      <a:off x="3802" y="445"/>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sp>
                <p:nvSpPr>
                  <p:cNvPr id="37016" name="Freeform 75">
                    <a:extLst>
                      <a:ext uri="{FF2B5EF4-FFF2-40B4-BE49-F238E27FC236}">
                        <a16:creationId xmlns:a16="http://schemas.microsoft.com/office/drawing/2014/main" id="{4B4938D0-0B7C-EB6A-8F51-0F83DD41C270}"/>
                      </a:ext>
                    </a:extLst>
                  </p:cNvPr>
                  <p:cNvSpPr>
                    <a:spLocks/>
                  </p:cNvSpPr>
                  <p:nvPr/>
                </p:nvSpPr>
                <p:spPr bwMode="hidden">
                  <a:xfrm rot="4578755" flipH="1">
                    <a:off x="2175" y="949"/>
                    <a:ext cx="1027" cy="145"/>
                  </a:xfrm>
                  <a:custGeom>
                    <a:avLst/>
                    <a:gdLst>
                      <a:gd name="T0" fmla="*/ 0 w 2736"/>
                      <a:gd name="T1" fmla="*/ 1 h 504"/>
                      <a:gd name="T2" fmla="*/ 6 w 2736"/>
                      <a:gd name="T3" fmla="*/ 0 h 504"/>
                      <a:gd name="T4" fmla="*/ 13 w 2736"/>
                      <a:gd name="T5" fmla="*/ 0 h 504"/>
                      <a:gd name="T6" fmla="*/ 20 w 2736"/>
                      <a:gd name="T7" fmla="*/ 0 h 504"/>
                      <a:gd name="T8" fmla="*/ 20 w 2736"/>
                      <a:gd name="T9" fmla="*/ 0 h 504"/>
                      <a:gd name="T10" fmla="*/ 13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17" name="Freeform 76">
                    <a:extLst>
                      <a:ext uri="{FF2B5EF4-FFF2-40B4-BE49-F238E27FC236}">
                        <a16:creationId xmlns:a16="http://schemas.microsoft.com/office/drawing/2014/main" id="{A0682DED-1097-1E6C-7AEF-13FE880DB175}"/>
                      </a:ext>
                    </a:extLst>
                  </p:cNvPr>
                  <p:cNvSpPr>
                    <a:spLocks/>
                  </p:cNvSpPr>
                  <p:nvPr/>
                </p:nvSpPr>
                <p:spPr bwMode="hidden">
                  <a:xfrm rot="4578755" flipH="1">
                    <a:off x="2199" y="196"/>
                    <a:ext cx="552" cy="229"/>
                  </a:xfrm>
                  <a:custGeom>
                    <a:avLst/>
                    <a:gdLst>
                      <a:gd name="T0" fmla="*/ 0 w 1769"/>
                      <a:gd name="T1" fmla="*/ 0 h 791"/>
                      <a:gd name="T2" fmla="*/ 2 w 1769"/>
                      <a:gd name="T3" fmla="*/ 0 h 791"/>
                      <a:gd name="T4" fmla="*/ 3 w 1769"/>
                      <a:gd name="T5" fmla="*/ 0 h 791"/>
                      <a:gd name="T6" fmla="*/ 5 w 1769"/>
                      <a:gd name="T7" fmla="*/ 1 h 791"/>
                      <a:gd name="T8" fmla="*/ 5 w 1769"/>
                      <a:gd name="T9" fmla="*/ 1 h 791"/>
                      <a:gd name="T10" fmla="*/ 5 w 1769"/>
                      <a:gd name="T11" fmla="*/ 2 h 791"/>
                      <a:gd name="T12" fmla="*/ 5 w 1769"/>
                      <a:gd name="T13" fmla="*/ 1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nvGrpSpPr>
                  <p:cNvPr id="37018" name="Group 77">
                    <a:extLst>
                      <a:ext uri="{FF2B5EF4-FFF2-40B4-BE49-F238E27FC236}">
                        <a16:creationId xmlns:a16="http://schemas.microsoft.com/office/drawing/2014/main" id="{BE164D2F-1E82-006B-BA4E-BE86987697EE}"/>
                      </a:ext>
                    </a:extLst>
                  </p:cNvPr>
                  <p:cNvGrpSpPr>
                    <a:grpSpLocks/>
                  </p:cNvGrpSpPr>
                  <p:nvPr/>
                </p:nvGrpSpPr>
                <p:grpSpPr bwMode="auto">
                  <a:xfrm>
                    <a:off x="2874" y="13"/>
                    <a:ext cx="640" cy="1520"/>
                    <a:chOff x="2800" y="41"/>
                    <a:chExt cx="640" cy="1520"/>
                  </a:xfrm>
                </p:grpSpPr>
                <p:sp>
                  <p:nvSpPr>
                    <p:cNvPr id="37049" name="Freeform 78">
                      <a:extLst>
                        <a:ext uri="{FF2B5EF4-FFF2-40B4-BE49-F238E27FC236}">
                          <a16:creationId xmlns:a16="http://schemas.microsoft.com/office/drawing/2014/main" id="{2A3A4924-2769-A023-1EAB-2D331A77A566}"/>
                        </a:ext>
                      </a:extLst>
                    </p:cNvPr>
                    <p:cNvSpPr>
                      <a:spLocks/>
                    </p:cNvSpPr>
                    <p:nvPr/>
                  </p:nvSpPr>
                  <p:spPr bwMode="hidden">
                    <a:xfrm rot="-3857755">
                      <a:off x="2361" y="938"/>
                      <a:ext cx="1062" cy="184"/>
                    </a:xfrm>
                    <a:custGeom>
                      <a:avLst/>
                      <a:gdLst>
                        <a:gd name="T0" fmla="*/ 0 w 2736"/>
                        <a:gd name="T1" fmla="*/ 3 h 504"/>
                        <a:gd name="T2" fmla="*/ 7 w 2736"/>
                        <a:gd name="T3" fmla="*/ 1 h 504"/>
                        <a:gd name="T4" fmla="*/ 16 w 2736"/>
                        <a:gd name="T5" fmla="*/ 0 h 504"/>
                        <a:gd name="T6" fmla="*/ 24 w 2736"/>
                        <a:gd name="T7" fmla="*/ 0 h 504"/>
                        <a:gd name="T8" fmla="*/ 24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50" name="Freeform 79">
                      <a:extLst>
                        <a:ext uri="{FF2B5EF4-FFF2-40B4-BE49-F238E27FC236}">
                          <a16:creationId xmlns:a16="http://schemas.microsoft.com/office/drawing/2014/main" id="{739B2FC4-015D-7D70-3586-BE5C23691738}"/>
                        </a:ext>
                      </a:extLst>
                    </p:cNvPr>
                    <p:cNvSpPr>
                      <a:spLocks/>
                    </p:cNvSpPr>
                    <p:nvPr/>
                  </p:nvSpPr>
                  <p:spPr bwMode="hidden">
                    <a:xfrm rot="-3857755">
                      <a:off x="3011" y="181"/>
                      <a:ext cx="570" cy="289"/>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19" name="Group 80">
                    <a:extLst>
                      <a:ext uri="{FF2B5EF4-FFF2-40B4-BE49-F238E27FC236}">
                        <a16:creationId xmlns:a16="http://schemas.microsoft.com/office/drawing/2014/main" id="{230B171D-49B7-6AD6-F0CA-AA1E30EA0C52}"/>
                      </a:ext>
                    </a:extLst>
                  </p:cNvPr>
                  <p:cNvGrpSpPr>
                    <a:grpSpLocks/>
                  </p:cNvGrpSpPr>
                  <p:nvPr/>
                </p:nvGrpSpPr>
                <p:grpSpPr bwMode="auto">
                  <a:xfrm>
                    <a:off x="3008" y="135"/>
                    <a:ext cx="1017" cy="1464"/>
                    <a:chOff x="2934" y="163"/>
                    <a:chExt cx="1017" cy="1464"/>
                  </a:xfrm>
                </p:grpSpPr>
                <p:sp>
                  <p:nvSpPr>
                    <p:cNvPr id="37047" name="Freeform 81">
                      <a:extLst>
                        <a:ext uri="{FF2B5EF4-FFF2-40B4-BE49-F238E27FC236}">
                          <a16:creationId xmlns:a16="http://schemas.microsoft.com/office/drawing/2014/main" id="{91CE826D-D231-A2F0-D104-43687FD9D3C6}"/>
                        </a:ext>
                      </a:extLst>
                    </p:cNvPr>
                    <p:cNvSpPr>
                      <a:spLocks/>
                    </p:cNvSpPr>
                    <p:nvPr/>
                  </p:nvSpPr>
                  <p:spPr bwMode="hidden">
                    <a:xfrm rot="-2777260">
                      <a:off x="2491" y="915"/>
                      <a:ext cx="1155" cy="270"/>
                    </a:xfrm>
                    <a:custGeom>
                      <a:avLst/>
                      <a:gdLst>
                        <a:gd name="T0" fmla="*/ 0 w 2736"/>
                        <a:gd name="T1" fmla="*/ 23 h 504"/>
                        <a:gd name="T2" fmla="*/ 11 w 2736"/>
                        <a:gd name="T3" fmla="*/ 8 h 504"/>
                        <a:gd name="T4" fmla="*/ 24 w 2736"/>
                        <a:gd name="T5" fmla="*/ 1 h 504"/>
                        <a:gd name="T6" fmla="*/ 37 w 2736"/>
                        <a:gd name="T7" fmla="*/ 1 h 504"/>
                        <a:gd name="T8" fmla="*/ 37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48" name="Freeform 82">
                      <a:extLst>
                        <a:ext uri="{FF2B5EF4-FFF2-40B4-BE49-F238E27FC236}">
                          <a16:creationId xmlns:a16="http://schemas.microsoft.com/office/drawing/2014/main" id="{1A3DCEE3-96EB-A6F0-6A42-DE27D5D83E06}"/>
                        </a:ext>
                      </a:extLst>
                    </p:cNvPr>
                    <p:cNvSpPr>
                      <a:spLocks/>
                    </p:cNvSpPr>
                    <p:nvPr/>
                  </p:nvSpPr>
                  <p:spPr bwMode="hidden">
                    <a:xfrm rot="-2777260">
                      <a:off x="3430" y="261"/>
                      <a:ext cx="620" cy="423"/>
                    </a:xfrm>
                    <a:custGeom>
                      <a:avLst/>
                      <a:gdLst>
                        <a:gd name="T0" fmla="*/ 0 w 1769"/>
                        <a:gd name="T1" fmla="*/ 1 h 791"/>
                        <a:gd name="T2" fmla="*/ 2 w 1769"/>
                        <a:gd name="T3" fmla="*/ 3 h 791"/>
                        <a:gd name="T4" fmla="*/ 6 w 1769"/>
                        <a:gd name="T5" fmla="*/ 9 h 791"/>
                        <a:gd name="T6" fmla="*/ 8 w 1769"/>
                        <a:gd name="T7" fmla="*/ 19 h 791"/>
                        <a:gd name="T8" fmla="*/ 9 w 1769"/>
                        <a:gd name="T9" fmla="*/ 27 h 791"/>
                        <a:gd name="T10" fmla="*/ 9 w 1769"/>
                        <a:gd name="T11" fmla="*/ 34 h 791"/>
                        <a:gd name="T12" fmla="*/ 8 w 1769"/>
                        <a:gd name="T13" fmla="*/ 28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0" name="Group 83">
                    <a:extLst>
                      <a:ext uri="{FF2B5EF4-FFF2-40B4-BE49-F238E27FC236}">
                        <a16:creationId xmlns:a16="http://schemas.microsoft.com/office/drawing/2014/main" id="{EA71FC56-7288-2A9D-5A34-BD525510E62A}"/>
                      </a:ext>
                    </a:extLst>
                  </p:cNvPr>
                  <p:cNvGrpSpPr>
                    <a:grpSpLocks/>
                  </p:cNvGrpSpPr>
                  <p:nvPr/>
                </p:nvGrpSpPr>
                <p:grpSpPr bwMode="auto">
                  <a:xfrm>
                    <a:off x="2804" y="4"/>
                    <a:ext cx="243" cy="1448"/>
                    <a:chOff x="2730" y="32"/>
                    <a:chExt cx="243" cy="1448"/>
                  </a:xfrm>
                </p:grpSpPr>
                <p:sp>
                  <p:nvSpPr>
                    <p:cNvPr id="37045" name="Freeform 84">
                      <a:extLst>
                        <a:ext uri="{FF2B5EF4-FFF2-40B4-BE49-F238E27FC236}">
                          <a16:creationId xmlns:a16="http://schemas.microsoft.com/office/drawing/2014/main" id="{E2FAEF46-CC7B-E173-8D8E-B9B4A4783F13}"/>
                        </a:ext>
                      </a:extLst>
                    </p:cNvPr>
                    <p:cNvSpPr>
                      <a:spLocks/>
                    </p:cNvSpPr>
                    <p:nvPr/>
                  </p:nvSpPr>
                  <p:spPr bwMode="hidden">
                    <a:xfrm rot="-4903748">
                      <a:off x="2296" y="960"/>
                      <a:ext cx="954" cy="86"/>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46" name="Freeform 85">
                      <a:extLst>
                        <a:ext uri="{FF2B5EF4-FFF2-40B4-BE49-F238E27FC236}">
                          <a16:creationId xmlns:a16="http://schemas.microsoft.com/office/drawing/2014/main" id="{995F9F7D-AFC2-C34D-EB54-CB4F4B41FD7B}"/>
                        </a:ext>
                      </a:extLst>
                    </p:cNvPr>
                    <p:cNvSpPr>
                      <a:spLocks/>
                    </p:cNvSpPr>
                    <p:nvPr/>
                  </p:nvSpPr>
                  <p:spPr bwMode="hidden">
                    <a:xfrm rot="-4903748">
                      <a:off x="2650" y="220"/>
                      <a:ext cx="512" cy="135"/>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1" name="Group 86">
                    <a:extLst>
                      <a:ext uri="{FF2B5EF4-FFF2-40B4-BE49-F238E27FC236}">
                        <a16:creationId xmlns:a16="http://schemas.microsoft.com/office/drawing/2014/main" id="{E8ADD054-4B35-07F2-1807-599635898FD0}"/>
                      </a:ext>
                    </a:extLst>
                  </p:cNvPr>
                  <p:cNvGrpSpPr>
                    <a:grpSpLocks/>
                  </p:cNvGrpSpPr>
                  <p:nvPr/>
                </p:nvGrpSpPr>
                <p:grpSpPr bwMode="auto">
                  <a:xfrm>
                    <a:off x="1017" y="1741"/>
                    <a:ext cx="1085" cy="2450"/>
                    <a:chOff x="943" y="1769"/>
                    <a:chExt cx="1085" cy="2450"/>
                  </a:xfrm>
                </p:grpSpPr>
                <p:sp>
                  <p:nvSpPr>
                    <p:cNvPr id="37043" name="Freeform 87">
                      <a:extLst>
                        <a:ext uri="{FF2B5EF4-FFF2-40B4-BE49-F238E27FC236}">
                          <a16:creationId xmlns:a16="http://schemas.microsoft.com/office/drawing/2014/main" id="{D9481535-273E-8370-4EC5-CEA5E0AF5EB1}"/>
                        </a:ext>
                      </a:extLst>
                    </p:cNvPr>
                    <p:cNvSpPr>
                      <a:spLocks/>
                    </p:cNvSpPr>
                    <p:nvPr/>
                  </p:nvSpPr>
                  <p:spPr bwMode="hidden">
                    <a:xfrm rot="18335692" flipH="1">
                      <a:off x="1010" y="2475"/>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44" name="Freeform 88">
                      <a:extLst>
                        <a:ext uri="{FF2B5EF4-FFF2-40B4-BE49-F238E27FC236}">
                          <a16:creationId xmlns:a16="http://schemas.microsoft.com/office/drawing/2014/main" id="{E6CD0C58-69CD-44C1-7731-643F756E34AA}"/>
                        </a:ext>
                      </a:extLst>
                    </p:cNvPr>
                    <p:cNvSpPr>
                      <a:spLocks/>
                    </p:cNvSpPr>
                    <p:nvPr/>
                  </p:nvSpPr>
                  <p:spPr bwMode="hidden">
                    <a:xfrm rot="18335692" flipH="1">
                      <a:off x="725" y="3512"/>
                      <a:ext cx="925"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2" name="Group 89">
                    <a:extLst>
                      <a:ext uri="{FF2B5EF4-FFF2-40B4-BE49-F238E27FC236}">
                        <a16:creationId xmlns:a16="http://schemas.microsoft.com/office/drawing/2014/main" id="{780695E8-EC56-2FF2-5902-2879D7D8B6D3}"/>
                      </a:ext>
                    </a:extLst>
                  </p:cNvPr>
                  <p:cNvGrpSpPr>
                    <a:grpSpLocks/>
                  </p:cNvGrpSpPr>
                  <p:nvPr/>
                </p:nvGrpSpPr>
                <p:grpSpPr bwMode="auto">
                  <a:xfrm>
                    <a:off x="1529" y="1908"/>
                    <a:ext cx="766" cy="2373"/>
                    <a:chOff x="1455" y="1936"/>
                    <a:chExt cx="766" cy="2373"/>
                  </a:xfrm>
                </p:grpSpPr>
                <p:sp>
                  <p:nvSpPr>
                    <p:cNvPr id="37041" name="Freeform 90">
                      <a:extLst>
                        <a:ext uri="{FF2B5EF4-FFF2-40B4-BE49-F238E27FC236}">
                          <a16:creationId xmlns:a16="http://schemas.microsoft.com/office/drawing/2014/main" id="{2C694113-9ADE-4CFD-CB2A-008576370A8B}"/>
                        </a:ext>
                      </a:extLst>
                    </p:cNvPr>
                    <p:cNvSpPr>
                      <a:spLocks/>
                    </p:cNvSpPr>
                    <p:nvPr/>
                  </p:nvSpPr>
                  <p:spPr bwMode="hidden">
                    <a:xfrm rot="17542885" flipH="1">
                      <a:off x="1267" y="2578"/>
                      <a:ext cx="1595" cy="312"/>
                    </a:xfrm>
                    <a:custGeom>
                      <a:avLst/>
                      <a:gdLst>
                        <a:gd name="T0" fmla="*/ 0 w 2736"/>
                        <a:gd name="T1" fmla="*/ 46 h 504"/>
                        <a:gd name="T2" fmla="*/ 58 w 2736"/>
                        <a:gd name="T3" fmla="*/ 15 h 504"/>
                        <a:gd name="T4" fmla="*/ 120 w 2736"/>
                        <a:gd name="T5" fmla="*/ 2 h 504"/>
                        <a:gd name="T6" fmla="*/ 184 w 2736"/>
                        <a:gd name="T7" fmla="*/ 2 h 504"/>
                        <a:gd name="T8" fmla="*/ 183 w 2736"/>
                        <a:gd name="T9" fmla="*/ 9 h 504"/>
                        <a:gd name="T10" fmla="*/ 118 w 2736"/>
                        <a:gd name="T11" fmla="*/ 9 h 504"/>
                        <a:gd name="T12" fmla="*/ 44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42" name="Freeform 91">
                      <a:extLst>
                        <a:ext uri="{FF2B5EF4-FFF2-40B4-BE49-F238E27FC236}">
                          <a16:creationId xmlns:a16="http://schemas.microsoft.com/office/drawing/2014/main" id="{5487EDE1-B13B-B8C5-B2FF-E9117F21AA28}"/>
                        </a:ext>
                      </a:extLst>
                    </p:cNvPr>
                    <p:cNvSpPr>
                      <a:spLocks/>
                    </p:cNvSpPr>
                    <p:nvPr/>
                  </p:nvSpPr>
                  <p:spPr bwMode="hidden">
                    <a:xfrm rot="17542885" flipH="1">
                      <a:off x="1272" y="3636"/>
                      <a:ext cx="856" cy="490"/>
                    </a:xfrm>
                    <a:custGeom>
                      <a:avLst/>
                      <a:gdLst>
                        <a:gd name="T0" fmla="*/ 0 w 1769"/>
                        <a:gd name="T1" fmla="*/ 1 h 791"/>
                        <a:gd name="T2" fmla="*/ 13 w 1769"/>
                        <a:gd name="T3" fmla="*/ 6 h 791"/>
                        <a:gd name="T4" fmla="*/ 30 w 1769"/>
                        <a:gd name="T5" fmla="*/ 19 h 791"/>
                        <a:gd name="T6" fmla="*/ 43 w 1769"/>
                        <a:gd name="T7" fmla="*/ 40 h 791"/>
                        <a:gd name="T8" fmla="*/ 46 w 1769"/>
                        <a:gd name="T9" fmla="*/ 56 h 791"/>
                        <a:gd name="T10" fmla="*/ 45 w 1769"/>
                        <a:gd name="T11" fmla="*/ 72 h 791"/>
                        <a:gd name="T12" fmla="*/ 42 w 1769"/>
                        <a:gd name="T13" fmla="*/ 58 h 791"/>
                        <a:gd name="T14" fmla="*/ 37 w 1769"/>
                        <a:gd name="T15" fmla="*/ 42 h 791"/>
                        <a:gd name="T16" fmla="*/ 30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3" name="Group 92">
                    <a:extLst>
                      <a:ext uri="{FF2B5EF4-FFF2-40B4-BE49-F238E27FC236}">
                        <a16:creationId xmlns:a16="http://schemas.microsoft.com/office/drawing/2014/main" id="{500C7785-0FA2-5175-09FD-04A3C5D045C3}"/>
                      </a:ext>
                    </a:extLst>
                  </p:cNvPr>
                  <p:cNvGrpSpPr>
                    <a:grpSpLocks/>
                  </p:cNvGrpSpPr>
                  <p:nvPr/>
                </p:nvGrpSpPr>
                <p:grpSpPr bwMode="auto">
                  <a:xfrm rot="88588">
                    <a:off x="2061" y="1962"/>
                    <a:ext cx="459" cy="2329"/>
                    <a:chOff x="1956" y="1990"/>
                    <a:chExt cx="492" cy="2604"/>
                  </a:xfrm>
                </p:grpSpPr>
                <p:sp>
                  <p:nvSpPr>
                    <p:cNvPr id="37039" name="Freeform 93">
                      <a:extLst>
                        <a:ext uri="{FF2B5EF4-FFF2-40B4-BE49-F238E27FC236}">
                          <a16:creationId xmlns:a16="http://schemas.microsoft.com/office/drawing/2014/main" id="{2590D8D4-933E-2A06-0A7E-4CA87DA8EAC2}"/>
                        </a:ext>
                      </a:extLst>
                    </p:cNvPr>
                    <p:cNvSpPr>
                      <a:spLocks/>
                    </p:cNvSpPr>
                    <p:nvPr/>
                  </p:nvSpPr>
                  <p:spPr bwMode="hidden">
                    <a:xfrm rot="16782062" flipH="1">
                      <a:off x="1442" y="2695"/>
                      <a:ext cx="1711" cy="301"/>
                    </a:xfrm>
                    <a:custGeom>
                      <a:avLst/>
                      <a:gdLst>
                        <a:gd name="T0" fmla="*/ 0 w 2736"/>
                        <a:gd name="T1" fmla="*/ 39 h 504"/>
                        <a:gd name="T2" fmla="*/ 83 w 2736"/>
                        <a:gd name="T3" fmla="*/ 13 h 504"/>
                        <a:gd name="T4" fmla="*/ 170 w 2736"/>
                        <a:gd name="T5" fmla="*/ 2 h 504"/>
                        <a:gd name="T6" fmla="*/ 261 w 2736"/>
                        <a:gd name="T7" fmla="*/ 2 h 504"/>
                        <a:gd name="T8" fmla="*/ 260 w 2736"/>
                        <a:gd name="T9" fmla="*/ 8 h 504"/>
                        <a:gd name="T10" fmla="*/ 169 w 2736"/>
                        <a:gd name="T11" fmla="*/ 8 h 504"/>
                        <a:gd name="T12" fmla="*/ 63 w 2736"/>
                        <a:gd name="T13" fmla="*/ 22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40" name="Freeform 94">
                      <a:extLst>
                        <a:ext uri="{FF2B5EF4-FFF2-40B4-BE49-F238E27FC236}">
                          <a16:creationId xmlns:a16="http://schemas.microsoft.com/office/drawing/2014/main" id="{A62A32D5-D894-C84A-7A28-06D1DB434E79}"/>
                        </a:ext>
                      </a:extLst>
                    </p:cNvPr>
                    <p:cNvSpPr>
                      <a:spLocks/>
                    </p:cNvSpPr>
                    <p:nvPr/>
                  </p:nvSpPr>
                  <p:spPr bwMode="hidden">
                    <a:xfrm rot="16782062" flipH="1">
                      <a:off x="1734" y="3898"/>
                      <a:ext cx="918" cy="473"/>
                    </a:xfrm>
                    <a:custGeom>
                      <a:avLst/>
                      <a:gdLst>
                        <a:gd name="T0" fmla="*/ 1 w 1769"/>
                        <a:gd name="T1" fmla="*/ 1 h 791"/>
                        <a:gd name="T2" fmla="*/ 18 w 1769"/>
                        <a:gd name="T3" fmla="*/ 4 h 791"/>
                        <a:gd name="T4" fmla="*/ 44 w 1769"/>
                        <a:gd name="T5" fmla="*/ 16 h 791"/>
                        <a:gd name="T6" fmla="*/ 61 w 1769"/>
                        <a:gd name="T7" fmla="*/ 33 h 791"/>
                        <a:gd name="T8" fmla="*/ 66 w 1769"/>
                        <a:gd name="T9" fmla="*/ 47 h 791"/>
                        <a:gd name="T10" fmla="*/ 63 w 1769"/>
                        <a:gd name="T11" fmla="*/ 60 h 791"/>
                        <a:gd name="T12" fmla="*/ 60 w 1769"/>
                        <a:gd name="T13" fmla="*/ 48 h 791"/>
                        <a:gd name="T14" fmla="*/ 52 w 1769"/>
                        <a:gd name="T15" fmla="*/ 35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4" name="Group 95">
                    <a:extLst>
                      <a:ext uri="{FF2B5EF4-FFF2-40B4-BE49-F238E27FC236}">
                        <a16:creationId xmlns:a16="http://schemas.microsoft.com/office/drawing/2014/main" id="{E7BA8A4F-3807-3275-AF99-04FDEF467F91}"/>
                      </a:ext>
                    </a:extLst>
                  </p:cNvPr>
                  <p:cNvGrpSpPr>
                    <a:grpSpLocks/>
                  </p:cNvGrpSpPr>
                  <p:nvPr/>
                </p:nvGrpSpPr>
                <p:grpSpPr bwMode="auto">
                  <a:xfrm>
                    <a:off x="3408" y="1689"/>
                    <a:ext cx="1125" cy="2426"/>
                    <a:chOff x="3334" y="1717"/>
                    <a:chExt cx="1125" cy="2426"/>
                  </a:xfrm>
                </p:grpSpPr>
                <p:sp>
                  <p:nvSpPr>
                    <p:cNvPr id="37037" name="Freeform 96">
                      <a:extLst>
                        <a:ext uri="{FF2B5EF4-FFF2-40B4-BE49-F238E27FC236}">
                          <a16:creationId xmlns:a16="http://schemas.microsoft.com/office/drawing/2014/main" id="{1B7C7F58-CF70-8C10-7B12-75A52AD0BD85}"/>
                        </a:ext>
                      </a:extLst>
                    </p:cNvPr>
                    <p:cNvSpPr>
                      <a:spLocks/>
                    </p:cNvSpPr>
                    <p:nvPr/>
                  </p:nvSpPr>
                  <p:spPr bwMode="hidden">
                    <a:xfrm rot="3144576">
                      <a:off x="2628" y="2423"/>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38" name="Freeform 97">
                      <a:extLst>
                        <a:ext uri="{FF2B5EF4-FFF2-40B4-BE49-F238E27FC236}">
                          <a16:creationId xmlns:a16="http://schemas.microsoft.com/office/drawing/2014/main" id="{6418B521-8795-6350-E0FD-AD871B9EE320}"/>
                        </a:ext>
                      </a:extLst>
                    </p:cNvPr>
                    <p:cNvSpPr>
                      <a:spLocks/>
                    </p:cNvSpPr>
                    <p:nvPr/>
                  </p:nvSpPr>
                  <p:spPr bwMode="hidden">
                    <a:xfrm rot="3144576">
                      <a:off x="3751" y="3436"/>
                      <a:ext cx="925"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5" name="Group 98">
                    <a:extLst>
                      <a:ext uri="{FF2B5EF4-FFF2-40B4-BE49-F238E27FC236}">
                        <a16:creationId xmlns:a16="http://schemas.microsoft.com/office/drawing/2014/main" id="{F84039AB-667E-3949-A7C3-08A12C41B104}"/>
                      </a:ext>
                    </a:extLst>
                  </p:cNvPr>
                  <p:cNvGrpSpPr>
                    <a:grpSpLocks/>
                  </p:cNvGrpSpPr>
                  <p:nvPr/>
                </p:nvGrpSpPr>
                <p:grpSpPr bwMode="auto">
                  <a:xfrm>
                    <a:off x="3255" y="1838"/>
                    <a:ext cx="883" cy="2426"/>
                    <a:chOff x="3181" y="1866"/>
                    <a:chExt cx="883" cy="2426"/>
                  </a:xfrm>
                </p:grpSpPr>
                <p:sp>
                  <p:nvSpPr>
                    <p:cNvPr id="37035" name="Freeform 99">
                      <a:extLst>
                        <a:ext uri="{FF2B5EF4-FFF2-40B4-BE49-F238E27FC236}">
                          <a16:creationId xmlns:a16="http://schemas.microsoft.com/office/drawing/2014/main" id="{B2D83B65-698D-7BB4-9ACB-CD99AD8F2BD1}"/>
                        </a:ext>
                      </a:extLst>
                    </p:cNvPr>
                    <p:cNvSpPr>
                      <a:spLocks/>
                    </p:cNvSpPr>
                    <p:nvPr/>
                  </p:nvSpPr>
                  <p:spPr bwMode="hidden">
                    <a:xfrm rot="3745735">
                      <a:off x="2506" y="2541"/>
                      <a:ext cx="1650" cy="299"/>
                    </a:xfrm>
                    <a:custGeom>
                      <a:avLst/>
                      <a:gdLst>
                        <a:gd name="T0" fmla="*/ 0 w 2736"/>
                        <a:gd name="T1" fmla="*/ 37 h 504"/>
                        <a:gd name="T2" fmla="*/ 69 w 2736"/>
                        <a:gd name="T3" fmla="*/ 12 h 504"/>
                        <a:gd name="T4" fmla="*/ 142 w 2736"/>
                        <a:gd name="T5" fmla="*/ 2 h 504"/>
                        <a:gd name="T6" fmla="*/ 218 w 2736"/>
                        <a:gd name="T7" fmla="*/ 2 h 504"/>
                        <a:gd name="T8" fmla="*/ 217 w 2736"/>
                        <a:gd name="T9" fmla="*/ 7 h 504"/>
                        <a:gd name="T10" fmla="*/ 141 w 2736"/>
                        <a:gd name="T11" fmla="*/ 7 h 504"/>
                        <a:gd name="T12" fmla="*/ 52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36" name="Freeform 100">
                      <a:extLst>
                        <a:ext uri="{FF2B5EF4-FFF2-40B4-BE49-F238E27FC236}">
                          <a16:creationId xmlns:a16="http://schemas.microsoft.com/office/drawing/2014/main" id="{EBB93F5C-574B-6A27-F3D3-4B6D9BA2692B}"/>
                        </a:ext>
                      </a:extLst>
                    </p:cNvPr>
                    <p:cNvSpPr>
                      <a:spLocks/>
                    </p:cNvSpPr>
                    <p:nvPr/>
                  </p:nvSpPr>
                  <p:spPr bwMode="hidden">
                    <a:xfrm rot="3745735">
                      <a:off x="3387" y="3615"/>
                      <a:ext cx="885" cy="469"/>
                    </a:xfrm>
                    <a:custGeom>
                      <a:avLst/>
                      <a:gdLst>
                        <a:gd name="T0" fmla="*/ 1 w 1769"/>
                        <a:gd name="T1" fmla="*/ 1 h 791"/>
                        <a:gd name="T2" fmla="*/ 16 w 1769"/>
                        <a:gd name="T3" fmla="*/ 4 h 791"/>
                        <a:gd name="T4" fmla="*/ 37 w 1769"/>
                        <a:gd name="T5" fmla="*/ 15 h 791"/>
                        <a:gd name="T6" fmla="*/ 51 w 1769"/>
                        <a:gd name="T7" fmla="*/ 31 h 791"/>
                        <a:gd name="T8" fmla="*/ 55 w 1769"/>
                        <a:gd name="T9" fmla="*/ 44 h 791"/>
                        <a:gd name="T10" fmla="*/ 53 w 1769"/>
                        <a:gd name="T11" fmla="*/ 58 h 791"/>
                        <a:gd name="T12" fmla="*/ 50 w 1769"/>
                        <a:gd name="T13" fmla="*/ 46 h 791"/>
                        <a:gd name="T14" fmla="*/ 44 w 1769"/>
                        <a:gd name="T15" fmla="*/ 33 h 791"/>
                        <a:gd name="T16" fmla="*/ 35 w 1769"/>
                        <a:gd name="T17" fmla="*/ 22 h 791"/>
                        <a:gd name="T18" fmla="*/ 19 w 1769"/>
                        <a:gd name="T19" fmla="*/ 11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6" name="Group 101">
                    <a:extLst>
                      <a:ext uri="{FF2B5EF4-FFF2-40B4-BE49-F238E27FC236}">
                        <a16:creationId xmlns:a16="http://schemas.microsoft.com/office/drawing/2014/main" id="{CF64B31F-D033-8BBF-FC8F-E5A39517FBD1}"/>
                      </a:ext>
                    </a:extLst>
                  </p:cNvPr>
                  <p:cNvGrpSpPr>
                    <a:grpSpLocks/>
                  </p:cNvGrpSpPr>
                  <p:nvPr/>
                </p:nvGrpSpPr>
                <p:grpSpPr bwMode="auto">
                  <a:xfrm>
                    <a:off x="3080" y="1955"/>
                    <a:ext cx="619" cy="2386"/>
                    <a:chOff x="3006" y="1983"/>
                    <a:chExt cx="619" cy="2386"/>
                  </a:xfrm>
                </p:grpSpPr>
                <p:sp>
                  <p:nvSpPr>
                    <p:cNvPr id="37033" name="Freeform 102">
                      <a:extLst>
                        <a:ext uri="{FF2B5EF4-FFF2-40B4-BE49-F238E27FC236}">
                          <a16:creationId xmlns:a16="http://schemas.microsoft.com/office/drawing/2014/main" id="{9CC57A3D-8D82-B3AC-0784-388D9861AAA3}"/>
                        </a:ext>
                      </a:extLst>
                    </p:cNvPr>
                    <p:cNvSpPr>
                      <a:spLocks/>
                    </p:cNvSpPr>
                    <p:nvPr/>
                  </p:nvSpPr>
                  <p:spPr bwMode="hidden">
                    <a:xfrm rot="4286818">
                      <a:off x="2328" y="2661"/>
                      <a:ext cx="1601" cy="246"/>
                    </a:xfrm>
                    <a:custGeom>
                      <a:avLst/>
                      <a:gdLst>
                        <a:gd name="T0" fmla="*/ 0 w 2736"/>
                        <a:gd name="T1" fmla="*/ 14 h 504"/>
                        <a:gd name="T2" fmla="*/ 59 w 2736"/>
                        <a:gd name="T3" fmla="*/ 5 h 504"/>
                        <a:gd name="T4" fmla="*/ 122 w 2736"/>
                        <a:gd name="T5" fmla="*/ 0 h 504"/>
                        <a:gd name="T6" fmla="*/ 188 w 2736"/>
                        <a:gd name="T7" fmla="*/ 0 h 504"/>
                        <a:gd name="T8" fmla="*/ 187 w 2736"/>
                        <a:gd name="T9" fmla="*/ 3 h 504"/>
                        <a:gd name="T10" fmla="*/ 121 w 2736"/>
                        <a:gd name="T11" fmla="*/ 3 h 504"/>
                        <a:gd name="T12" fmla="*/ 45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34" name="Freeform 103">
                      <a:extLst>
                        <a:ext uri="{FF2B5EF4-FFF2-40B4-BE49-F238E27FC236}">
                          <a16:creationId xmlns:a16="http://schemas.microsoft.com/office/drawing/2014/main" id="{E65F51E9-7957-1365-8791-6766D208B449}"/>
                        </a:ext>
                      </a:extLst>
                    </p:cNvPr>
                    <p:cNvSpPr>
                      <a:spLocks/>
                    </p:cNvSpPr>
                    <p:nvPr/>
                  </p:nvSpPr>
                  <p:spPr bwMode="hidden">
                    <a:xfrm rot="4286818">
                      <a:off x="3002" y="3747"/>
                      <a:ext cx="859"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7" name="Group 104">
                    <a:extLst>
                      <a:ext uri="{FF2B5EF4-FFF2-40B4-BE49-F238E27FC236}">
                        <a16:creationId xmlns:a16="http://schemas.microsoft.com/office/drawing/2014/main" id="{6BC850EA-C738-00D5-DE75-F11FE9425729}"/>
                      </a:ext>
                    </a:extLst>
                  </p:cNvPr>
                  <p:cNvGrpSpPr>
                    <a:grpSpLocks/>
                  </p:cNvGrpSpPr>
                  <p:nvPr/>
                </p:nvGrpSpPr>
                <p:grpSpPr bwMode="auto">
                  <a:xfrm>
                    <a:off x="2893" y="2073"/>
                    <a:ext cx="405" cy="2219"/>
                    <a:chOff x="2819" y="2101"/>
                    <a:chExt cx="405" cy="2219"/>
                  </a:xfrm>
                </p:grpSpPr>
                <p:sp>
                  <p:nvSpPr>
                    <p:cNvPr id="37031" name="Freeform 105">
                      <a:extLst>
                        <a:ext uri="{FF2B5EF4-FFF2-40B4-BE49-F238E27FC236}">
                          <a16:creationId xmlns:a16="http://schemas.microsoft.com/office/drawing/2014/main" id="{AAF9368A-D062-C652-2E1B-0FC1CFC47257}"/>
                        </a:ext>
                      </a:extLst>
                    </p:cNvPr>
                    <p:cNvSpPr>
                      <a:spLocks/>
                    </p:cNvSpPr>
                    <p:nvPr/>
                  </p:nvSpPr>
                  <p:spPr bwMode="hidden">
                    <a:xfrm rot="4898956">
                      <a:off x="2206" y="2714"/>
                      <a:ext cx="1471" cy="246"/>
                    </a:xfrm>
                    <a:custGeom>
                      <a:avLst/>
                      <a:gdLst>
                        <a:gd name="T0" fmla="*/ 0 w 2736"/>
                        <a:gd name="T1" fmla="*/ 14 h 504"/>
                        <a:gd name="T2" fmla="*/ 39 w 2736"/>
                        <a:gd name="T3" fmla="*/ 5 h 504"/>
                        <a:gd name="T4" fmla="*/ 80 w 2736"/>
                        <a:gd name="T5" fmla="*/ 0 h 504"/>
                        <a:gd name="T6" fmla="*/ 123 w 2736"/>
                        <a:gd name="T7" fmla="*/ 0 h 504"/>
                        <a:gd name="T8" fmla="*/ 122 w 2736"/>
                        <a:gd name="T9" fmla="*/ 3 h 504"/>
                        <a:gd name="T10" fmla="*/ 79 w 2736"/>
                        <a:gd name="T11" fmla="*/ 3 h 504"/>
                        <a:gd name="T12" fmla="*/ 30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32" name="Freeform 106">
                      <a:extLst>
                        <a:ext uri="{FF2B5EF4-FFF2-40B4-BE49-F238E27FC236}">
                          <a16:creationId xmlns:a16="http://schemas.microsoft.com/office/drawing/2014/main" id="{6D176ACA-2307-ECAB-1921-343DD2271EA5}"/>
                        </a:ext>
                      </a:extLst>
                    </p:cNvPr>
                    <p:cNvSpPr>
                      <a:spLocks/>
                    </p:cNvSpPr>
                    <p:nvPr/>
                  </p:nvSpPr>
                  <p:spPr bwMode="hidden">
                    <a:xfrm rot="4898956">
                      <a:off x="2636" y="3732"/>
                      <a:ext cx="790" cy="386"/>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8" name="Group 107">
                    <a:extLst>
                      <a:ext uri="{FF2B5EF4-FFF2-40B4-BE49-F238E27FC236}">
                        <a16:creationId xmlns:a16="http://schemas.microsoft.com/office/drawing/2014/main" id="{33A30FD1-E46D-893E-1089-90A4E0E5CF76}"/>
                      </a:ext>
                    </a:extLst>
                  </p:cNvPr>
                  <p:cNvGrpSpPr>
                    <a:grpSpLocks/>
                  </p:cNvGrpSpPr>
                  <p:nvPr/>
                </p:nvGrpSpPr>
                <p:grpSpPr bwMode="auto">
                  <a:xfrm>
                    <a:off x="2372" y="2107"/>
                    <a:ext cx="426" cy="2185"/>
                    <a:chOff x="2287" y="2135"/>
                    <a:chExt cx="426" cy="2185"/>
                  </a:xfrm>
                </p:grpSpPr>
                <p:sp>
                  <p:nvSpPr>
                    <p:cNvPr id="37029" name="Freeform 108">
                      <a:extLst>
                        <a:ext uri="{FF2B5EF4-FFF2-40B4-BE49-F238E27FC236}">
                          <a16:creationId xmlns:a16="http://schemas.microsoft.com/office/drawing/2014/main" id="{857C5CDB-8E44-FEFA-BCAD-680DAD1C0097}"/>
                        </a:ext>
                      </a:extLst>
                    </p:cNvPr>
                    <p:cNvSpPr>
                      <a:spLocks/>
                    </p:cNvSpPr>
                    <p:nvPr/>
                  </p:nvSpPr>
                  <p:spPr bwMode="hidden">
                    <a:xfrm rot="5755659">
                      <a:off x="1900" y="2760"/>
                      <a:ext cx="1437" cy="188"/>
                    </a:xfrm>
                    <a:custGeom>
                      <a:avLst/>
                      <a:gdLst>
                        <a:gd name="T0" fmla="*/ 0 w 2736"/>
                        <a:gd name="T1" fmla="*/ 4 h 504"/>
                        <a:gd name="T2" fmla="*/ 35 w 2736"/>
                        <a:gd name="T3" fmla="*/ 1 h 504"/>
                        <a:gd name="T4" fmla="*/ 71 w 2736"/>
                        <a:gd name="T5" fmla="*/ 0 h 504"/>
                        <a:gd name="T6" fmla="*/ 110 w 2736"/>
                        <a:gd name="T7" fmla="*/ 0 h 504"/>
                        <a:gd name="T8" fmla="*/ 109 w 2736"/>
                        <a:gd name="T9" fmla="*/ 1 h 504"/>
                        <a:gd name="T10" fmla="*/ 70 w 2736"/>
                        <a:gd name="T11" fmla="*/ 1 h 504"/>
                        <a:gd name="T12" fmla="*/ 2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30" name="Freeform 109">
                      <a:extLst>
                        <a:ext uri="{FF2B5EF4-FFF2-40B4-BE49-F238E27FC236}">
                          <a16:creationId xmlns:a16="http://schemas.microsoft.com/office/drawing/2014/main" id="{46D9C687-4A03-5DEF-72C9-36D26B59EE5A}"/>
                        </a:ext>
                      </a:extLst>
                    </p:cNvPr>
                    <p:cNvSpPr>
                      <a:spLocks/>
                    </p:cNvSpPr>
                    <p:nvPr/>
                  </p:nvSpPr>
                  <p:spPr bwMode="hidden">
                    <a:xfrm rot="5755659">
                      <a:off x="2049" y="3787"/>
                      <a:ext cx="771" cy="295"/>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grpSp>
          <p:grpSp>
            <p:nvGrpSpPr>
              <p:cNvPr id="21" name="Group 110">
                <a:extLst>
                  <a:ext uri="{FF2B5EF4-FFF2-40B4-BE49-F238E27FC236}">
                    <a16:creationId xmlns:a16="http://schemas.microsoft.com/office/drawing/2014/main" id="{FEC50D51-9ABF-37C0-AC4C-BA011B18AE98}"/>
                  </a:ext>
                </a:extLst>
              </p:cNvPr>
              <p:cNvGrpSpPr>
                <a:grpSpLocks/>
              </p:cNvGrpSpPr>
              <p:nvPr/>
            </p:nvGrpSpPr>
            <p:grpSpPr bwMode="auto">
              <a:xfrm>
                <a:off x="74" y="313"/>
                <a:ext cx="5459" cy="3667"/>
                <a:chOff x="74" y="313"/>
                <a:chExt cx="5459" cy="3667"/>
              </a:xfrm>
            </p:grpSpPr>
            <p:grpSp>
              <p:nvGrpSpPr>
                <p:cNvPr id="22" name="Group 111">
                  <a:extLst>
                    <a:ext uri="{FF2B5EF4-FFF2-40B4-BE49-F238E27FC236}">
                      <a16:creationId xmlns:a16="http://schemas.microsoft.com/office/drawing/2014/main" id="{9C65CBDA-5FDE-38B6-B9AB-E40EECB26819}"/>
                    </a:ext>
                  </a:extLst>
                </p:cNvPr>
                <p:cNvGrpSpPr>
                  <a:grpSpLocks/>
                </p:cNvGrpSpPr>
                <p:nvPr/>
              </p:nvGrpSpPr>
              <p:grpSpPr bwMode="auto">
                <a:xfrm>
                  <a:off x="74" y="313"/>
                  <a:ext cx="5459" cy="3667"/>
                  <a:chOff x="74" y="313"/>
                  <a:chExt cx="5459" cy="3667"/>
                </a:xfrm>
              </p:grpSpPr>
              <p:sp>
                <p:nvSpPr>
                  <p:cNvPr id="24" name="Arc 112">
                    <a:extLst>
                      <a:ext uri="{FF2B5EF4-FFF2-40B4-BE49-F238E27FC236}">
                        <a16:creationId xmlns:a16="http://schemas.microsoft.com/office/drawing/2014/main" id="{CBBD9A54-374A-3DC8-7F9F-4B38FB07A005}"/>
                      </a:ext>
                    </a:extLst>
                  </p:cNvPr>
                  <p:cNvSpPr>
                    <a:spLocks/>
                  </p:cNvSpPr>
                  <p:nvPr/>
                </p:nvSpPr>
                <p:spPr bwMode="hidden">
                  <a:xfrm flipV="1">
                    <a:off x="2966" y="456"/>
                    <a:ext cx="2567" cy="2046"/>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600"/>
                          <a:pt x="17826" y="21600"/>
                        </a:cubicBezTo>
                        <a:cubicBezTo>
                          <a:pt x="10696" y="21600"/>
                          <a:pt x="4025" y="18081"/>
                          <a:pt x="-1" y="12197"/>
                        </a:cubicBezTo>
                      </a:path>
                      <a:path w="36729" h="21600" stroke="0" extrusionOk="0">
                        <a:moveTo>
                          <a:pt x="36729" y="10451"/>
                        </a:moveTo>
                        <a:cubicBezTo>
                          <a:pt x="32926" y="17330"/>
                          <a:pt x="25686" y="21600"/>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5" name="Arc 113">
                    <a:extLst>
                      <a:ext uri="{FF2B5EF4-FFF2-40B4-BE49-F238E27FC236}">
                        <a16:creationId xmlns:a16="http://schemas.microsoft.com/office/drawing/2014/main" id="{7CF8624E-ACBE-B4EE-7899-4DF8648126DB}"/>
                      </a:ext>
                    </a:extLst>
                  </p:cNvPr>
                  <p:cNvSpPr>
                    <a:spLocks/>
                  </p:cNvSpPr>
                  <p:nvPr/>
                </p:nvSpPr>
                <p:spPr bwMode="hidden">
                  <a:xfrm flipH="1">
                    <a:off x="388" y="1601"/>
                    <a:ext cx="2016"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6" name="Arc 114">
                    <a:extLst>
                      <a:ext uri="{FF2B5EF4-FFF2-40B4-BE49-F238E27FC236}">
                        <a16:creationId xmlns:a16="http://schemas.microsoft.com/office/drawing/2014/main" id="{7BF207D0-D6E3-DB50-1700-7DA685EABDD8}"/>
                      </a:ext>
                    </a:extLst>
                  </p:cNvPr>
                  <p:cNvSpPr>
                    <a:spLocks/>
                  </p:cNvSpPr>
                  <p:nvPr/>
                </p:nvSpPr>
                <p:spPr bwMode="hidden">
                  <a:xfrm>
                    <a:off x="3029" y="1181"/>
                    <a:ext cx="1426"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7" name="Arc 115">
                    <a:extLst>
                      <a:ext uri="{FF2B5EF4-FFF2-40B4-BE49-F238E27FC236}">
                        <a16:creationId xmlns:a16="http://schemas.microsoft.com/office/drawing/2014/main" id="{C71C5C9C-7181-D2AA-47E0-3A94E45AC55C}"/>
                      </a:ext>
                    </a:extLst>
                  </p:cNvPr>
                  <p:cNvSpPr>
                    <a:spLocks/>
                  </p:cNvSpPr>
                  <p:nvPr/>
                </p:nvSpPr>
                <p:spPr bwMode="hidden">
                  <a:xfrm flipH="1">
                    <a:off x="74" y="813"/>
                    <a:ext cx="2540" cy="2379"/>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8" name="Arc 116">
                    <a:extLst>
                      <a:ext uri="{FF2B5EF4-FFF2-40B4-BE49-F238E27FC236}">
                        <a16:creationId xmlns:a16="http://schemas.microsoft.com/office/drawing/2014/main" id="{DBACFE89-6E8C-9FAE-C11D-13D4F4C681A0}"/>
                      </a:ext>
                    </a:extLst>
                  </p:cNvPr>
                  <p:cNvSpPr>
                    <a:spLocks/>
                  </p:cNvSpPr>
                  <p:nvPr/>
                </p:nvSpPr>
                <p:spPr bwMode="hidden">
                  <a:xfrm flipH="1">
                    <a:off x="790" y="313"/>
                    <a:ext cx="1850"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9" name="Arc 117">
                    <a:extLst>
                      <a:ext uri="{FF2B5EF4-FFF2-40B4-BE49-F238E27FC236}">
                        <a16:creationId xmlns:a16="http://schemas.microsoft.com/office/drawing/2014/main" id="{D4CD3362-DEDD-5587-AF8A-41816F7BB073}"/>
                      </a:ext>
                    </a:extLst>
                  </p:cNvPr>
                  <p:cNvSpPr>
                    <a:spLocks/>
                  </p:cNvSpPr>
                  <p:nvPr/>
                </p:nvSpPr>
                <p:spPr bwMode="hidden">
                  <a:xfrm>
                    <a:off x="2763" y="1281"/>
                    <a:ext cx="764"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0" name="Freeform 118">
                    <a:extLst>
                      <a:ext uri="{FF2B5EF4-FFF2-40B4-BE49-F238E27FC236}">
                        <a16:creationId xmlns:a16="http://schemas.microsoft.com/office/drawing/2014/main" id="{29B0CAE3-E78F-DCA6-8FFC-1115DCEA93C7}"/>
                      </a:ext>
                    </a:extLst>
                  </p:cNvPr>
                  <p:cNvSpPr>
                    <a:spLocks/>
                  </p:cNvSpPr>
                  <p:nvPr/>
                </p:nvSpPr>
                <p:spPr bwMode="hidden">
                  <a:xfrm flipH="1">
                    <a:off x="1800" y="438"/>
                    <a:ext cx="418" cy="1524"/>
                  </a:xfrm>
                  <a:custGeom>
                    <a:avLst/>
                    <a:gdLst>
                      <a:gd name="T0" fmla="*/ 0 w 776"/>
                      <a:gd name="T1" fmla="*/ 7 h 2368"/>
                      <a:gd name="T2" fmla="*/ 11 w 776"/>
                      <a:gd name="T3" fmla="*/ 2 h 2368"/>
                      <a:gd name="T4" fmla="*/ 4 w 776"/>
                      <a:gd name="T5" fmla="*/ 17 h 2368"/>
                      <a:gd name="T6" fmla="*/ 15 w 776"/>
                      <a:gd name="T7" fmla="*/ 17 h 2368"/>
                      <a:gd name="T8" fmla="*/ 9 w 776"/>
                      <a:gd name="T9" fmla="*/ 33 h 2368"/>
                      <a:gd name="T10" fmla="*/ 17 w 776"/>
                      <a:gd name="T11" fmla="*/ 39 h 2368"/>
                      <a:gd name="T12" fmla="*/ 13 w 776"/>
                      <a:gd name="T13" fmla="*/ 50 h 2368"/>
                      <a:gd name="T14" fmla="*/ 22 w 776"/>
                      <a:gd name="T15" fmla="*/ 55 h 2368"/>
                      <a:gd name="T16" fmla="*/ 17 w 776"/>
                      <a:gd name="T17" fmla="*/ 66 h 2368"/>
                      <a:gd name="T18" fmla="*/ 24 w 776"/>
                      <a:gd name="T19" fmla="*/ 71 h 2368"/>
                      <a:gd name="T20" fmla="*/ 22 w 776"/>
                      <a:gd name="T21" fmla="*/ 81 h 2368"/>
                      <a:gd name="T22" fmla="*/ 26 w 776"/>
                      <a:gd name="T23" fmla="*/ 91 h 2368"/>
                      <a:gd name="T24" fmla="*/ 26 w 776"/>
                      <a:gd name="T25" fmla="*/ 102 h 2368"/>
                      <a:gd name="T26" fmla="*/ 31 w 776"/>
                      <a:gd name="T27" fmla="*/ 118 h 2368"/>
                      <a:gd name="T28" fmla="*/ 28 w 776"/>
                      <a:gd name="T29" fmla="*/ 135 h 2368"/>
                      <a:gd name="T30" fmla="*/ 33 w 776"/>
                      <a:gd name="T31" fmla="*/ 145 h 2368"/>
                      <a:gd name="T32" fmla="*/ 31 w 776"/>
                      <a:gd name="T33" fmla="*/ 161 h 2368"/>
                      <a:gd name="T34" fmla="*/ 33 w 776"/>
                      <a:gd name="T35" fmla="*/ 177 h 2368"/>
                      <a:gd name="T36" fmla="*/ 31 w 776"/>
                      <a:gd name="T37" fmla="*/ 187 h 2368"/>
                      <a:gd name="T38" fmla="*/ 35 w 776"/>
                      <a:gd name="T39" fmla="*/ 203 h 2368"/>
                      <a:gd name="T40" fmla="*/ 33 w 776"/>
                      <a:gd name="T41" fmla="*/ 219 h 2368"/>
                      <a:gd name="T42" fmla="*/ 35 w 776"/>
                      <a:gd name="T43" fmla="*/ 240 h 2368"/>
                      <a:gd name="T44" fmla="*/ 33 w 776"/>
                      <a:gd name="T45" fmla="*/ 246 h 2368"/>
                      <a:gd name="T46" fmla="*/ 3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sp>
              <p:nvSpPr>
                <p:cNvPr id="23" name="Freeform 119">
                  <a:extLst>
                    <a:ext uri="{FF2B5EF4-FFF2-40B4-BE49-F238E27FC236}">
                      <a16:creationId xmlns:a16="http://schemas.microsoft.com/office/drawing/2014/main" id="{5A26A950-2EE5-4021-B390-D87575A98014}"/>
                    </a:ext>
                  </a:extLst>
                </p:cNvPr>
                <p:cNvSpPr>
                  <a:spLocks/>
                </p:cNvSpPr>
                <p:nvPr/>
              </p:nvSpPr>
              <p:spPr bwMode="hidden">
                <a:xfrm rot="-1346631">
                  <a:off x="3280" y="1529"/>
                  <a:ext cx="442" cy="837"/>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5 w 776"/>
                    <a:gd name="T23" fmla="*/ 5 h 2368"/>
                    <a:gd name="T24" fmla="*/ 35 w 776"/>
                    <a:gd name="T25" fmla="*/ 5 h 2368"/>
                    <a:gd name="T26" fmla="*/ 40 w 776"/>
                    <a:gd name="T27" fmla="*/ 6 h 2368"/>
                    <a:gd name="T28" fmla="*/ 38 w 776"/>
                    <a:gd name="T29" fmla="*/ 7 h 2368"/>
                    <a:gd name="T30" fmla="*/ 43 w 776"/>
                    <a:gd name="T31" fmla="*/ 7 h 2368"/>
                    <a:gd name="T32" fmla="*/ 40 w 776"/>
                    <a:gd name="T33" fmla="*/ 8 h 2368"/>
                    <a:gd name="T34" fmla="*/ 43 w 776"/>
                    <a:gd name="T35" fmla="*/ 9 h 2368"/>
                    <a:gd name="T36" fmla="*/ 40 w 776"/>
                    <a:gd name="T37" fmla="*/ 10 h 2368"/>
                    <a:gd name="T38" fmla="*/ 46 w 776"/>
                    <a:gd name="T39" fmla="*/ 10 h 2368"/>
                    <a:gd name="T40" fmla="*/ 43 w 776"/>
                    <a:gd name="T41" fmla="*/ 11 h 2368"/>
                    <a:gd name="T42" fmla="*/ 46 w 776"/>
                    <a:gd name="T43" fmla="*/ 12 h 2368"/>
                    <a:gd name="T44" fmla="*/ 43 w 776"/>
                    <a:gd name="T45" fmla="*/ 12 h 2368"/>
                    <a:gd name="T46" fmla="*/ 46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grpSp>
          <p:nvGrpSpPr>
            <p:cNvPr id="5" name="Group 120">
              <a:extLst>
                <a:ext uri="{FF2B5EF4-FFF2-40B4-BE49-F238E27FC236}">
                  <a16:creationId xmlns:a16="http://schemas.microsoft.com/office/drawing/2014/main" id="{F22315B3-20CB-8466-FC4C-79D89E18F638}"/>
                </a:ext>
              </a:extLst>
            </p:cNvPr>
            <p:cNvGrpSpPr>
              <a:grpSpLocks/>
            </p:cNvGrpSpPr>
            <p:nvPr/>
          </p:nvGrpSpPr>
          <p:grpSpPr bwMode="auto">
            <a:xfrm>
              <a:off x="1476" y="449"/>
              <a:ext cx="4038" cy="2966"/>
              <a:chOff x="210" y="337"/>
              <a:chExt cx="5198" cy="3818"/>
            </a:xfrm>
          </p:grpSpPr>
          <p:sp>
            <p:nvSpPr>
              <p:cNvPr id="6" name="Freeform 121">
                <a:extLst>
                  <a:ext uri="{FF2B5EF4-FFF2-40B4-BE49-F238E27FC236}">
                    <a16:creationId xmlns:a16="http://schemas.microsoft.com/office/drawing/2014/main" id="{35FFE0F1-F716-3FF8-25F3-480D773BE4D9}"/>
                  </a:ext>
                </a:extLst>
              </p:cNvPr>
              <p:cNvSpPr>
                <a:spLocks/>
              </p:cNvSpPr>
              <p:nvPr/>
            </p:nvSpPr>
            <p:spPr bwMode="hidden">
              <a:xfrm flipH="1">
                <a:off x="1934" y="2382"/>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7" name="Arc 122">
                <a:extLst>
                  <a:ext uri="{FF2B5EF4-FFF2-40B4-BE49-F238E27FC236}">
                    <a16:creationId xmlns:a16="http://schemas.microsoft.com/office/drawing/2014/main" id="{DD20C6D6-AA9D-81FD-AB56-589A6E83D331}"/>
                  </a:ext>
                </a:extLst>
              </p:cNvPr>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8" name="Arc 123">
                <a:extLst>
                  <a:ext uri="{FF2B5EF4-FFF2-40B4-BE49-F238E27FC236}">
                    <a16:creationId xmlns:a16="http://schemas.microsoft.com/office/drawing/2014/main" id="{2A233094-DFBA-EA2E-23A2-71D3D5ECC267}"/>
                  </a:ext>
                </a:extLst>
              </p:cNvPr>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9" name="Arc 124">
                <a:extLst>
                  <a:ext uri="{FF2B5EF4-FFF2-40B4-BE49-F238E27FC236}">
                    <a16:creationId xmlns:a16="http://schemas.microsoft.com/office/drawing/2014/main" id="{F96BDC11-E9C8-B6B5-ED9B-D288F1FC8367}"/>
                  </a:ext>
                </a:extLst>
              </p:cNvPr>
              <p:cNvSpPr>
                <a:spLocks/>
              </p:cNvSpPr>
              <p:nvPr/>
            </p:nvSpPr>
            <p:spPr bwMode="hidden">
              <a:xfrm flipH="1">
                <a:off x="210" y="1168"/>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0" name="Arc 125">
                <a:extLst>
                  <a:ext uri="{FF2B5EF4-FFF2-40B4-BE49-F238E27FC236}">
                    <a16:creationId xmlns:a16="http://schemas.microsoft.com/office/drawing/2014/main" id="{C4C53207-7ED6-A47A-253E-41981FC000A5}"/>
                  </a:ext>
                </a:extLst>
              </p:cNvPr>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1" name="Arc 126">
                <a:extLst>
                  <a:ext uri="{FF2B5EF4-FFF2-40B4-BE49-F238E27FC236}">
                    <a16:creationId xmlns:a16="http://schemas.microsoft.com/office/drawing/2014/main" id="{8B42E520-E752-C075-7681-944B88707889}"/>
                  </a:ext>
                </a:extLst>
              </p:cNvPr>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2" name="Freeform 127">
                <a:extLst>
                  <a:ext uri="{FF2B5EF4-FFF2-40B4-BE49-F238E27FC236}">
                    <a16:creationId xmlns:a16="http://schemas.microsoft.com/office/drawing/2014/main" id="{CB445FD3-76B0-91AA-4D62-9D87358DEE50}"/>
                  </a:ext>
                </a:extLst>
              </p:cNvPr>
              <p:cNvSpPr>
                <a:spLocks/>
              </p:cNvSpPr>
              <p:nvPr/>
            </p:nvSpPr>
            <p:spPr bwMode="hidden">
              <a:xfrm>
                <a:off x="3301" y="2635"/>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3" name="Freeform 128">
                <a:extLst>
                  <a:ext uri="{FF2B5EF4-FFF2-40B4-BE49-F238E27FC236}">
                    <a16:creationId xmlns:a16="http://schemas.microsoft.com/office/drawing/2014/main" id="{75309068-7DB1-82F3-15DB-114629AF679E}"/>
                  </a:ext>
                </a:extLst>
              </p:cNvPr>
              <p:cNvSpPr>
                <a:spLocks/>
              </p:cNvSpPr>
              <p:nvPr/>
            </p:nvSpPr>
            <p:spPr bwMode="hidden">
              <a:xfrm rot="19660755" flipV="1">
                <a:off x="2546" y="2150"/>
                <a:ext cx="442" cy="837"/>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5 w 776"/>
                  <a:gd name="T23" fmla="*/ 5 h 2368"/>
                  <a:gd name="T24" fmla="*/ 35 w 776"/>
                  <a:gd name="T25" fmla="*/ 5 h 2368"/>
                  <a:gd name="T26" fmla="*/ 40 w 776"/>
                  <a:gd name="T27" fmla="*/ 6 h 2368"/>
                  <a:gd name="T28" fmla="*/ 38 w 776"/>
                  <a:gd name="T29" fmla="*/ 7 h 2368"/>
                  <a:gd name="T30" fmla="*/ 43 w 776"/>
                  <a:gd name="T31" fmla="*/ 7 h 2368"/>
                  <a:gd name="T32" fmla="*/ 40 w 776"/>
                  <a:gd name="T33" fmla="*/ 8 h 2368"/>
                  <a:gd name="T34" fmla="*/ 43 w 776"/>
                  <a:gd name="T35" fmla="*/ 9 h 2368"/>
                  <a:gd name="T36" fmla="*/ 40 w 776"/>
                  <a:gd name="T37" fmla="*/ 10 h 2368"/>
                  <a:gd name="T38" fmla="*/ 46 w 776"/>
                  <a:gd name="T39" fmla="*/ 10 h 2368"/>
                  <a:gd name="T40" fmla="*/ 43 w 776"/>
                  <a:gd name="T41" fmla="*/ 11 h 2368"/>
                  <a:gd name="T42" fmla="*/ 46 w 776"/>
                  <a:gd name="T43" fmla="*/ 12 h 2368"/>
                  <a:gd name="T44" fmla="*/ 43 w 776"/>
                  <a:gd name="T45" fmla="*/ 12 h 2368"/>
                  <a:gd name="T46" fmla="*/ 46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4" name="Freeform 129">
                <a:extLst>
                  <a:ext uri="{FF2B5EF4-FFF2-40B4-BE49-F238E27FC236}">
                    <a16:creationId xmlns:a16="http://schemas.microsoft.com/office/drawing/2014/main" id="{A6319080-0E37-B242-BB2D-7AC545AFBC54}"/>
                  </a:ext>
                </a:extLst>
              </p:cNvPr>
              <p:cNvSpPr>
                <a:spLocks/>
              </p:cNvSpPr>
              <p:nvPr/>
            </p:nvSpPr>
            <p:spPr bwMode="hidden">
              <a:xfrm flipH="1">
                <a:off x="489" y="2504"/>
                <a:ext cx="1085" cy="1524"/>
              </a:xfrm>
              <a:custGeom>
                <a:avLst/>
                <a:gdLst>
                  <a:gd name="T0" fmla="*/ 0 w 776"/>
                  <a:gd name="T1" fmla="*/ 7 h 2368"/>
                  <a:gd name="T2" fmla="*/ 1285 w 776"/>
                  <a:gd name="T3" fmla="*/ 2 h 2368"/>
                  <a:gd name="T4" fmla="*/ 510 w 776"/>
                  <a:gd name="T5" fmla="*/ 17 h 2368"/>
                  <a:gd name="T6" fmla="*/ 1797 w 776"/>
                  <a:gd name="T7" fmla="*/ 17 h 2368"/>
                  <a:gd name="T8" fmla="*/ 1025 w 776"/>
                  <a:gd name="T9" fmla="*/ 33 h 2368"/>
                  <a:gd name="T10" fmla="*/ 2053 w 776"/>
                  <a:gd name="T11" fmla="*/ 39 h 2368"/>
                  <a:gd name="T12" fmla="*/ 1538 w 776"/>
                  <a:gd name="T13" fmla="*/ 50 h 2368"/>
                  <a:gd name="T14" fmla="*/ 2564 w 776"/>
                  <a:gd name="T15" fmla="*/ 55 h 2368"/>
                  <a:gd name="T16" fmla="*/ 2053 w 776"/>
                  <a:gd name="T17" fmla="*/ 66 h 2368"/>
                  <a:gd name="T18" fmla="*/ 2822 w 776"/>
                  <a:gd name="T19" fmla="*/ 71 h 2368"/>
                  <a:gd name="T20" fmla="*/ 2564 w 776"/>
                  <a:gd name="T21" fmla="*/ 81 h 2368"/>
                  <a:gd name="T22" fmla="*/ 3077 w 776"/>
                  <a:gd name="T23" fmla="*/ 91 h 2368"/>
                  <a:gd name="T24" fmla="*/ 3077 w 776"/>
                  <a:gd name="T25" fmla="*/ 102 h 2368"/>
                  <a:gd name="T26" fmla="*/ 3591 w 776"/>
                  <a:gd name="T27" fmla="*/ 118 h 2368"/>
                  <a:gd name="T28" fmla="*/ 3332 w 776"/>
                  <a:gd name="T29" fmla="*/ 135 h 2368"/>
                  <a:gd name="T30" fmla="*/ 3849 w 776"/>
                  <a:gd name="T31" fmla="*/ 145 h 2368"/>
                  <a:gd name="T32" fmla="*/ 3591 w 776"/>
                  <a:gd name="T33" fmla="*/ 161 h 2368"/>
                  <a:gd name="T34" fmla="*/ 3849 w 776"/>
                  <a:gd name="T35" fmla="*/ 177 h 2368"/>
                  <a:gd name="T36" fmla="*/ 3591 w 776"/>
                  <a:gd name="T37" fmla="*/ 187 h 2368"/>
                  <a:gd name="T38" fmla="*/ 4105 w 776"/>
                  <a:gd name="T39" fmla="*/ 203 h 2368"/>
                  <a:gd name="T40" fmla="*/ 3849 w 776"/>
                  <a:gd name="T41" fmla="*/ 219 h 2368"/>
                  <a:gd name="T42" fmla="*/ 4105 w 776"/>
                  <a:gd name="T43" fmla="*/ 240 h 2368"/>
                  <a:gd name="T44" fmla="*/ 3849 w 776"/>
                  <a:gd name="T45" fmla="*/ 246 h 2368"/>
                  <a:gd name="T46" fmla="*/ 410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5" name="Freeform 130">
                <a:extLst>
                  <a:ext uri="{FF2B5EF4-FFF2-40B4-BE49-F238E27FC236}">
                    <a16:creationId xmlns:a16="http://schemas.microsoft.com/office/drawing/2014/main" id="{BAF6574E-F725-62E9-45C2-228063E1B449}"/>
                  </a:ext>
                </a:extLst>
              </p:cNvPr>
              <p:cNvSpPr>
                <a:spLocks/>
              </p:cNvSpPr>
              <p:nvPr/>
            </p:nvSpPr>
            <p:spPr bwMode="hidden">
              <a:xfrm flipH="1">
                <a:off x="1000" y="893"/>
                <a:ext cx="696" cy="1524"/>
              </a:xfrm>
              <a:custGeom>
                <a:avLst/>
                <a:gdLst>
                  <a:gd name="T0" fmla="*/ 0 w 776"/>
                  <a:gd name="T1" fmla="*/ 7 h 2368"/>
                  <a:gd name="T2" fmla="*/ 139 w 776"/>
                  <a:gd name="T3" fmla="*/ 2 h 2368"/>
                  <a:gd name="T4" fmla="*/ 56 w 776"/>
                  <a:gd name="T5" fmla="*/ 17 h 2368"/>
                  <a:gd name="T6" fmla="*/ 195 w 776"/>
                  <a:gd name="T7" fmla="*/ 17 h 2368"/>
                  <a:gd name="T8" fmla="*/ 111 w 776"/>
                  <a:gd name="T9" fmla="*/ 33 h 2368"/>
                  <a:gd name="T10" fmla="*/ 222 w 776"/>
                  <a:gd name="T11" fmla="*/ 39 h 2368"/>
                  <a:gd name="T12" fmla="*/ 167 w 776"/>
                  <a:gd name="T13" fmla="*/ 50 h 2368"/>
                  <a:gd name="T14" fmla="*/ 279 w 776"/>
                  <a:gd name="T15" fmla="*/ 55 h 2368"/>
                  <a:gd name="T16" fmla="*/ 222 w 776"/>
                  <a:gd name="T17" fmla="*/ 66 h 2368"/>
                  <a:gd name="T18" fmla="*/ 307 w 776"/>
                  <a:gd name="T19" fmla="*/ 71 h 2368"/>
                  <a:gd name="T20" fmla="*/ 279 w 776"/>
                  <a:gd name="T21" fmla="*/ 81 h 2368"/>
                  <a:gd name="T22" fmla="*/ 335 w 776"/>
                  <a:gd name="T23" fmla="*/ 91 h 2368"/>
                  <a:gd name="T24" fmla="*/ 335 w 776"/>
                  <a:gd name="T25" fmla="*/ 102 h 2368"/>
                  <a:gd name="T26" fmla="*/ 390 w 776"/>
                  <a:gd name="T27" fmla="*/ 118 h 2368"/>
                  <a:gd name="T28" fmla="*/ 362 w 776"/>
                  <a:gd name="T29" fmla="*/ 135 h 2368"/>
                  <a:gd name="T30" fmla="*/ 417 w 776"/>
                  <a:gd name="T31" fmla="*/ 145 h 2368"/>
                  <a:gd name="T32" fmla="*/ 390 w 776"/>
                  <a:gd name="T33" fmla="*/ 161 h 2368"/>
                  <a:gd name="T34" fmla="*/ 417 w 776"/>
                  <a:gd name="T35" fmla="*/ 177 h 2368"/>
                  <a:gd name="T36" fmla="*/ 390 w 776"/>
                  <a:gd name="T37" fmla="*/ 187 h 2368"/>
                  <a:gd name="T38" fmla="*/ 446 w 776"/>
                  <a:gd name="T39" fmla="*/ 203 h 2368"/>
                  <a:gd name="T40" fmla="*/ 417 w 776"/>
                  <a:gd name="T41" fmla="*/ 219 h 2368"/>
                  <a:gd name="T42" fmla="*/ 446 w 776"/>
                  <a:gd name="T43" fmla="*/ 240 h 2368"/>
                  <a:gd name="T44" fmla="*/ 417 w 776"/>
                  <a:gd name="T45" fmla="*/ 246 h 2368"/>
                  <a:gd name="T46" fmla="*/ 446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6" name="Freeform 131">
                <a:extLst>
                  <a:ext uri="{FF2B5EF4-FFF2-40B4-BE49-F238E27FC236}">
                    <a16:creationId xmlns:a16="http://schemas.microsoft.com/office/drawing/2014/main" id="{6877EB74-2ADB-0D1A-CF45-CFDDA4B59E62}"/>
                  </a:ext>
                </a:extLst>
              </p:cNvPr>
              <p:cNvSpPr>
                <a:spLocks/>
              </p:cNvSpPr>
              <p:nvPr/>
            </p:nvSpPr>
            <p:spPr bwMode="hidden">
              <a:xfrm>
                <a:off x="4401" y="2280"/>
                <a:ext cx="1007" cy="1601"/>
              </a:xfrm>
              <a:custGeom>
                <a:avLst/>
                <a:gdLst>
                  <a:gd name="T0" fmla="*/ 0 w 776"/>
                  <a:gd name="T1" fmla="*/ 9 h 2368"/>
                  <a:gd name="T2" fmla="*/ 882 w 776"/>
                  <a:gd name="T3" fmla="*/ 2 h 2368"/>
                  <a:gd name="T4" fmla="*/ 354 w 776"/>
                  <a:gd name="T5" fmla="*/ 22 h 2368"/>
                  <a:gd name="T6" fmla="*/ 1235 w 776"/>
                  <a:gd name="T7" fmla="*/ 22 h 2368"/>
                  <a:gd name="T8" fmla="*/ 706 w 776"/>
                  <a:gd name="T9" fmla="*/ 43 h 2368"/>
                  <a:gd name="T10" fmla="*/ 1411 w 776"/>
                  <a:gd name="T11" fmla="*/ 50 h 2368"/>
                  <a:gd name="T12" fmla="*/ 1059 w 776"/>
                  <a:gd name="T13" fmla="*/ 64 h 2368"/>
                  <a:gd name="T14" fmla="*/ 1766 w 776"/>
                  <a:gd name="T15" fmla="*/ 70 h 2368"/>
                  <a:gd name="T16" fmla="*/ 1411 w 776"/>
                  <a:gd name="T17" fmla="*/ 84 h 2368"/>
                  <a:gd name="T18" fmla="*/ 1944 w 776"/>
                  <a:gd name="T19" fmla="*/ 91 h 2368"/>
                  <a:gd name="T20" fmla="*/ 1766 w 776"/>
                  <a:gd name="T21" fmla="*/ 104 h 2368"/>
                  <a:gd name="T22" fmla="*/ 2117 w 776"/>
                  <a:gd name="T23" fmla="*/ 118 h 2368"/>
                  <a:gd name="T24" fmla="*/ 2117 w 776"/>
                  <a:gd name="T25" fmla="*/ 131 h 2368"/>
                  <a:gd name="T26" fmla="*/ 2473 w 776"/>
                  <a:gd name="T27" fmla="*/ 151 h 2368"/>
                  <a:gd name="T28" fmla="*/ 2297 w 776"/>
                  <a:gd name="T29" fmla="*/ 172 h 2368"/>
                  <a:gd name="T30" fmla="*/ 2649 w 776"/>
                  <a:gd name="T31" fmla="*/ 185 h 2368"/>
                  <a:gd name="T32" fmla="*/ 2473 w 776"/>
                  <a:gd name="T33" fmla="*/ 206 h 2368"/>
                  <a:gd name="T34" fmla="*/ 2649 w 776"/>
                  <a:gd name="T35" fmla="*/ 226 h 2368"/>
                  <a:gd name="T36" fmla="*/ 2473 w 776"/>
                  <a:gd name="T37" fmla="*/ 239 h 2368"/>
                  <a:gd name="T38" fmla="*/ 2828 w 776"/>
                  <a:gd name="T39" fmla="*/ 260 h 2368"/>
                  <a:gd name="T40" fmla="*/ 2649 w 776"/>
                  <a:gd name="T41" fmla="*/ 280 h 2368"/>
                  <a:gd name="T42" fmla="*/ 2828 w 776"/>
                  <a:gd name="T43" fmla="*/ 308 h 2368"/>
                  <a:gd name="T44" fmla="*/ 2649 w 776"/>
                  <a:gd name="T45" fmla="*/ 314 h 2368"/>
                  <a:gd name="T46" fmla="*/ 2828 w 776"/>
                  <a:gd name="T47" fmla="*/ 3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7" name="Freeform 132">
                <a:extLst>
                  <a:ext uri="{FF2B5EF4-FFF2-40B4-BE49-F238E27FC236}">
                    <a16:creationId xmlns:a16="http://schemas.microsoft.com/office/drawing/2014/main" id="{ACAE11EA-7206-FDE8-F267-239E638EA043}"/>
                  </a:ext>
                </a:extLst>
              </p:cNvPr>
              <p:cNvSpPr>
                <a:spLocks/>
              </p:cNvSpPr>
              <p:nvPr/>
            </p:nvSpPr>
            <p:spPr bwMode="hidden">
              <a:xfrm>
                <a:off x="3878" y="1470"/>
                <a:ext cx="1518" cy="1067"/>
              </a:xfrm>
              <a:custGeom>
                <a:avLst/>
                <a:gdLst>
                  <a:gd name="T0" fmla="*/ 0 w 776"/>
                  <a:gd name="T1" fmla="*/ 1 h 2368"/>
                  <a:gd name="T2" fmla="*/ 6864 w 776"/>
                  <a:gd name="T3" fmla="*/ 0 h 2368"/>
                  <a:gd name="T4" fmla="*/ 2754 w 776"/>
                  <a:gd name="T5" fmla="*/ 3 h 2368"/>
                  <a:gd name="T6" fmla="*/ 9621 w 776"/>
                  <a:gd name="T7" fmla="*/ 3 h 2368"/>
                  <a:gd name="T8" fmla="*/ 5511 w 776"/>
                  <a:gd name="T9" fmla="*/ 6 h 2368"/>
                  <a:gd name="T10" fmla="*/ 10998 w 776"/>
                  <a:gd name="T11" fmla="*/ 6 h 2368"/>
                  <a:gd name="T12" fmla="*/ 8243 w 776"/>
                  <a:gd name="T13" fmla="*/ 8 h 2368"/>
                  <a:gd name="T14" fmla="*/ 13754 w 776"/>
                  <a:gd name="T15" fmla="*/ 9 h 2368"/>
                  <a:gd name="T16" fmla="*/ 10998 w 776"/>
                  <a:gd name="T17" fmla="*/ 11 h 2368"/>
                  <a:gd name="T18" fmla="*/ 15127 w 776"/>
                  <a:gd name="T19" fmla="*/ 12 h 2368"/>
                  <a:gd name="T20" fmla="*/ 13754 w 776"/>
                  <a:gd name="T21" fmla="*/ 14 h 2368"/>
                  <a:gd name="T22" fmla="*/ 16504 w 776"/>
                  <a:gd name="T23" fmla="*/ 15 h 2368"/>
                  <a:gd name="T24" fmla="*/ 16504 w 776"/>
                  <a:gd name="T25" fmla="*/ 17 h 2368"/>
                  <a:gd name="T26" fmla="*/ 19253 w 776"/>
                  <a:gd name="T27" fmla="*/ 20 h 2368"/>
                  <a:gd name="T28" fmla="*/ 17881 w 776"/>
                  <a:gd name="T29" fmla="*/ 23 h 2368"/>
                  <a:gd name="T30" fmla="*/ 20614 w 776"/>
                  <a:gd name="T31" fmla="*/ 24 h 2368"/>
                  <a:gd name="T32" fmla="*/ 19253 w 776"/>
                  <a:gd name="T33" fmla="*/ 27 h 2368"/>
                  <a:gd name="T34" fmla="*/ 20614 w 776"/>
                  <a:gd name="T35" fmla="*/ 30 h 2368"/>
                  <a:gd name="T36" fmla="*/ 19253 w 776"/>
                  <a:gd name="T37" fmla="*/ 32 h 2368"/>
                  <a:gd name="T38" fmla="*/ 21991 w 776"/>
                  <a:gd name="T39" fmla="*/ 34 h 2368"/>
                  <a:gd name="T40" fmla="*/ 20614 w 776"/>
                  <a:gd name="T41" fmla="*/ 37 h 2368"/>
                  <a:gd name="T42" fmla="*/ 21991 w 776"/>
                  <a:gd name="T43" fmla="*/ 41 h 2368"/>
                  <a:gd name="T44" fmla="*/ 20614 w 776"/>
                  <a:gd name="T45" fmla="*/ 41 h 2368"/>
                  <a:gd name="T46" fmla="*/ 2199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8" name="Freeform 133">
                <a:extLst>
                  <a:ext uri="{FF2B5EF4-FFF2-40B4-BE49-F238E27FC236}">
                    <a16:creationId xmlns:a16="http://schemas.microsoft.com/office/drawing/2014/main" id="{600EE447-46D6-BBE3-5C83-B2E79DBBE5B4}"/>
                  </a:ext>
                </a:extLst>
              </p:cNvPr>
              <p:cNvSpPr>
                <a:spLocks/>
              </p:cNvSpPr>
              <p:nvPr/>
            </p:nvSpPr>
            <p:spPr bwMode="hidden">
              <a:xfrm>
                <a:off x="3934" y="337"/>
                <a:ext cx="663" cy="1434"/>
              </a:xfrm>
              <a:custGeom>
                <a:avLst/>
                <a:gdLst>
                  <a:gd name="T0" fmla="*/ 0 w 776"/>
                  <a:gd name="T1" fmla="*/ 5 h 2368"/>
                  <a:gd name="T2" fmla="*/ 109 w 776"/>
                  <a:gd name="T3" fmla="*/ 1 h 2368"/>
                  <a:gd name="T4" fmla="*/ 44 w 776"/>
                  <a:gd name="T5" fmla="*/ 13 h 2368"/>
                  <a:gd name="T6" fmla="*/ 153 w 776"/>
                  <a:gd name="T7" fmla="*/ 13 h 2368"/>
                  <a:gd name="T8" fmla="*/ 88 w 776"/>
                  <a:gd name="T9" fmla="*/ 25 h 2368"/>
                  <a:gd name="T10" fmla="*/ 174 w 776"/>
                  <a:gd name="T11" fmla="*/ 28 h 2368"/>
                  <a:gd name="T12" fmla="*/ 131 w 776"/>
                  <a:gd name="T13" fmla="*/ 36 h 2368"/>
                  <a:gd name="T14" fmla="*/ 218 w 776"/>
                  <a:gd name="T15" fmla="*/ 41 h 2368"/>
                  <a:gd name="T16" fmla="*/ 174 w 776"/>
                  <a:gd name="T17" fmla="*/ 48 h 2368"/>
                  <a:gd name="T18" fmla="*/ 240 w 776"/>
                  <a:gd name="T19" fmla="*/ 52 h 2368"/>
                  <a:gd name="T20" fmla="*/ 218 w 776"/>
                  <a:gd name="T21" fmla="*/ 60 h 2368"/>
                  <a:gd name="T22" fmla="*/ 262 w 776"/>
                  <a:gd name="T23" fmla="*/ 68 h 2368"/>
                  <a:gd name="T24" fmla="*/ 262 w 776"/>
                  <a:gd name="T25" fmla="*/ 76 h 2368"/>
                  <a:gd name="T26" fmla="*/ 306 w 776"/>
                  <a:gd name="T27" fmla="*/ 87 h 2368"/>
                  <a:gd name="T28" fmla="*/ 284 w 776"/>
                  <a:gd name="T29" fmla="*/ 99 h 2368"/>
                  <a:gd name="T30" fmla="*/ 328 w 776"/>
                  <a:gd name="T31" fmla="*/ 107 h 2368"/>
                  <a:gd name="T32" fmla="*/ 306 w 776"/>
                  <a:gd name="T33" fmla="*/ 119 h 2368"/>
                  <a:gd name="T34" fmla="*/ 328 w 776"/>
                  <a:gd name="T35" fmla="*/ 130 h 2368"/>
                  <a:gd name="T36" fmla="*/ 306 w 776"/>
                  <a:gd name="T37" fmla="*/ 138 h 2368"/>
                  <a:gd name="T38" fmla="*/ 349 w 776"/>
                  <a:gd name="T39" fmla="*/ 150 h 2368"/>
                  <a:gd name="T40" fmla="*/ 328 w 776"/>
                  <a:gd name="T41" fmla="*/ 161 h 2368"/>
                  <a:gd name="T42" fmla="*/ 349 w 776"/>
                  <a:gd name="T43" fmla="*/ 177 h 2368"/>
                  <a:gd name="T44" fmla="*/ 328 w 776"/>
                  <a:gd name="T45" fmla="*/ 181 h 2368"/>
                  <a:gd name="T46" fmla="*/ 349 w 776"/>
                  <a:gd name="T47" fmla="*/ 19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9" name="Freeform 134">
                <a:extLst>
                  <a:ext uri="{FF2B5EF4-FFF2-40B4-BE49-F238E27FC236}">
                    <a16:creationId xmlns:a16="http://schemas.microsoft.com/office/drawing/2014/main" id="{68B6183C-599B-3A9A-C6C1-A340A0785006}"/>
                  </a:ext>
                </a:extLst>
              </p:cNvPr>
              <p:cNvSpPr>
                <a:spLocks/>
              </p:cNvSpPr>
              <p:nvPr/>
            </p:nvSpPr>
            <p:spPr bwMode="hidden">
              <a:xfrm rot="1346631" flipH="1">
                <a:off x="1702" y="1506"/>
                <a:ext cx="442" cy="837"/>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5 w 776"/>
                  <a:gd name="T23" fmla="*/ 5 h 2368"/>
                  <a:gd name="T24" fmla="*/ 35 w 776"/>
                  <a:gd name="T25" fmla="*/ 5 h 2368"/>
                  <a:gd name="T26" fmla="*/ 40 w 776"/>
                  <a:gd name="T27" fmla="*/ 6 h 2368"/>
                  <a:gd name="T28" fmla="*/ 38 w 776"/>
                  <a:gd name="T29" fmla="*/ 7 h 2368"/>
                  <a:gd name="T30" fmla="*/ 43 w 776"/>
                  <a:gd name="T31" fmla="*/ 7 h 2368"/>
                  <a:gd name="T32" fmla="*/ 40 w 776"/>
                  <a:gd name="T33" fmla="*/ 8 h 2368"/>
                  <a:gd name="T34" fmla="*/ 43 w 776"/>
                  <a:gd name="T35" fmla="*/ 9 h 2368"/>
                  <a:gd name="T36" fmla="*/ 40 w 776"/>
                  <a:gd name="T37" fmla="*/ 10 h 2368"/>
                  <a:gd name="T38" fmla="*/ 46 w 776"/>
                  <a:gd name="T39" fmla="*/ 10 h 2368"/>
                  <a:gd name="T40" fmla="*/ 43 w 776"/>
                  <a:gd name="T41" fmla="*/ 11 h 2368"/>
                  <a:gd name="T42" fmla="*/ 46 w 776"/>
                  <a:gd name="T43" fmla="*/ 12 h 2368"/>
                  <a:gd name="T44" fmla="*/ 43 w 776"/>
                  <a:gd name="T45" fmla="*/ 12 h 2368"/>
                  <a:gd name="T46" fmla="*/ 46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sp>
        <p:nvSpPr>
          <p:cNvPr id="36999" name="Rectangle 135"/>
          <p:cNvSpPr>
            <a:spLocks noGrp="1" noChangeArrowheads="1"/>
          </p:cNvSpPr>
          <p:nvPr>
            <p:ph type="ctrTitle" sz="quarter"/>
          </p:nvPr>
        </p:nvSpPr>
        <p:spPr>
          <a:xfrm>
            <a:off x="914400" y="1827214"/>
            <a:ext cx="10363200" cy="1627187"/>
          </a:xfrm>
        </p:spPr>
        <p:txBody>
          <a:bodyPr/>
          <a:lstStyle>
            <a:lvl1pPr>
              <a:defRPr/>
            </a:lvl1pPr>
          </a:lstStyle>
          <a:p>
            <a:pPr lvl="0"/>
            <a:r>
              <a:rPr lang="hu-HU" altLang="hu-HU" noProof="0"/>
              <a:t>Mintacím szerkesztése</a:t>
            </a:r>
          </a:p>
        </p:txBody>
      </p:sp>
      <p:sp>
        <p:nvSpPr>
          <p:cNvPr id="37000" name="Rectangle 136"/>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hu-HU" altLang="hu-HU" noProof="0"/>
              <a:t>Alcím mintájának szerkesztése</a:t>
            </a:r>
          </a:p>
        </p:txBody>
      </p:sp>
      <p:sp>
        <p:nvSpPr>
          <p:cNvPr id="37097" name="Rectangle 137">
            <a:extLst>
              <a:ext uri="{FF2B5EF4-FFF2-40B4-BE49-F238E27FC236}">
                <a16:creationId xmlns:a16="http://schemas.microsoft.com/office/drawing/2014/main" id="{2D594D7A-A0F1-6110-6C33-A90741C5EDC9}"/>
              </a:ext>
            </a:extLst>
          </p:cNvPr>
          <p:cNvSpPr>
            <a:spLocks noGrp="1" noChangeArrowheads="1"/>
          </p:cNvSpPr>
          <p:nvPr>
            <p:ph type="dt" sz="quarter" idx="10"/>
          </p:nvPr>
        </p:nvSpPr>
        <p:spPr/>
        <p:txBody>
          <a:bodyPr/>
          <a:lstStyle>
            <a:lvl1pPr>
              <a:defRPr/>
            </a:lvl1pPr>
          </a:lstStyle>
          <a:p>
            <a:pPr>
              <a:defRPr/>
            </a:pPr>
            <a:fld id="{0B9C8B80-2937-4D8E-9C0A-3A774807F2F7}" type="datetimeFigureOut">
              <a:rPr lang="hu-HU" altLang="hu-HU"/>
              <a:pPr>
                <a:defRPr/>
              </a:pPr>
              <a:t>2025. 03. 27.</a:t>
            </a:fld>
            <a:endParaRPr lang="hu-HU" altLang="hu-HU"/>
          </a:p>
        </p:txBody>
      </p:sp>
      <p:sp>
        <p:nvSpPr>
          <p:cNvPr id="37098" name="Rectangle 138">
            <a:extLst>
              <a:ext uri="{FF2B5EF4-FFF2-40B4-BE49-F238E27FC236}">
                <a16:creationId xmlns:a16="http://schemas.microsoft.com/office/drawing/2014/main" id="{891262FE-4054-2CCB-BBB1-C29901F02350}"/>
              </a:ext>
            </a:extLst>
          </p:cNvPr>
          <p:cNvSpPr>
            <a:spLocks noGrp="1" noChangeArrowheads="1"/>
          </p:cNvSpPr>
          <p:nvPr>
            <p:ph type="ftr" sz="quarter" idx="11"/>
          </p:nvPr>
        </p:nvSpPr>
        <p:spPr/>
        <p:txBody>
          <a:bodyPr/>
          <a:lstStyle>
            <a:lvl1pPr>
              <a:defRPr/>
            </a:lvl1pPr>
          </a:lstStyle>
          <a:p>
            <a:pPr>
              <a:defRPr/>
            </a:pPr>
            <a:endParaRPr lang="hu-HU" altLang="hu-HU"/>
          </a:p>
        </p:txBody>
      </p:sp>
      <p:sp>
        <p:nvSpPr>
          <p:cNvPr id="37099" name="Rectangle 139">
            <a:extLst>
              <a:ext uri="{FF2B5EF4-FFF2-40B4-BE49-F238E27FC236}">
                <a16:creationId xmlns:a16="http://schemas.microsoft.com/office/drawing/2014/main" id="{AD411F28-2F7D-7FC0-34FE-4719651CCEA9}"/>
              </a:ext>
            </a:extLst>
          </p:cNvPr>
          <p:cNvSpPr>
            <a:spLocks noGrp="1" noChangeArrowheads="1"/>
          </p:cNvSpPr>
          <p:nvPr>
            <p:ph type="sldNum" sz="quarter" idx="12"/>
          </p:nvPr>
        </p:nvSpPr>
        <p:spPr/>
        <p:txBody>
          <a:bodyPr/>
          <a:lstStyle>
            <a:lvl1pPr>
              <a:defRPr/>
            </a:lvl1pPr>
          </a:lstStyle>
          <a:p>
            <a:pPr>
              <a:defRPr/>
            </a:pPr>
            <a:fld id="{186349B7-03F5-4990-A728-1F538DA8B8EB}" type="slidenum">
              <a:rPr lang="hu-HU" altLang="hu-HU"/>
              <a:pPr>
                <a:defRPr/>
              </a:pPr>
              <a:t>‹#›</a:t>
            </a:fld>
            <a:endParaRPr lang="hu-HU" altLang="hu-HU"/>
          </a:p>
        </p:txBody>
      </p:sp>
    </p:spTree>
    <p:extLst>
      <p:ext uri="{BB962C8B-B14F-4D97-AF65-F5344CB8AC3E}">
        <p14:creationId xmlns:p14="http://schemas.microsoft.com/office/powerpoint/2010/main" val="6484180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39">
            <a:extLst>
              <a:ext uri="{FF2B5EF4-FFF2-40B4-BE49-F238E27FC236}">
                <a16:creationId xmlns:a16="http://schemas.microsoft.com/office/drawing/2014/main" id="{F8CAD24F-7B90-D6C0-C613-782524CF8438}"/>
              </a:ext>
            </a:extLst>
          </p:cNvPr>
          <p:cNvSpPr>
            <a:spLocks noGrp="1" noChangeArrowheads="1"/>
          </p:cNvSpPr>
          <p:nvPr>
            <p:ph type="dt" sz="half" idx="10"/>
          </p:nvPr>
        </p:nvSpPr>
        <p:spPr>
          <a:ln/>
        </p:spPr>
        <p:txBody>
          <a:bodyPr/>
          <a:lstStyle>
            <a:lvl1pPr>
              <a:defRPr/>
            </a:lvl1pPr>
          </a:lstStyle>
          <a:p>
            <a:pPr>
              <a:defRPr/>
            </a:pPr>
            <a:fld id="{155885FD-73C5-473C-AE6D-08027FB2E2FB}" type="datetimeFigureOut">
              <a:rPr lang="hu-HU" altLang="hu-HU"/>
              <a:pPr>
                <a:defRPr/>
              </a:pPr>
              <a:t>2025. 03. 27.</a:t>
            </a:fld>
            <a:endParaRPr lang="hu-HU" altLang="hu-HU"/>
          </a:p>
        </p:txBody>
      </p:sp>
      <p:sp>
        <p:nvSpPr>
          <p:cNvPr id="5" name="Rectangle 140">
            <a:extLst>
              <a:ext uri="{FF2B5EF4-FFF2-40B4-BE49-F238E27FC236}">
                <a16:creationId xmlns:a16="http://schemas.microsoft.com/office/drawing/2014/main" id="{4CB7BE41-2B2B-EC3A-2A69-35F81099D29D}"/>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141">
            <a:extLst>
              <a:ext uri="{FF2B5EF4-FFF2-40B4-BE49-F238E27FC236}">
                <a16:creationId xmlns:a16="http://schemas.microsoft.com/office/drawing/2014/main" id="{C1F69D1D-267A-9A6E-E6B8-FB6D14D709F3}"/>
              </a:ext>
            </a:extLst>
          </p:cNvPr>
          <p:cNvSpPr>
            <a:spLocks noGrp="1" noChangeArrowheads="1"/>
          </p:cNvSpPr>
          <p:nvPr>
            <p:ph type="sldNum" sz="quarter" idx="12"/>
          </p:nvPr>
        </p:nvSpPr>
        <p:spPr>
          <a:ln/>
        </p:spPr>
        <p:txBody>
          <a:bodyPr/>
          <a:lstStyle>
            <a:lvl1pPr>
              <a:defRPr/>
            </a:lvl1pPr>
          </a:lstStyle>
          <a:p>
            <a:pPr>
              <a:defRPr/>
            </a:pPr>
            <a:fld id="{743AD36D-A1BD-4847-B79A-5C135158715A}" type="slidenum">
              <a:rPr lang="hu-HU" altLang="hu-HU"/>
              <a:pPr>
                <a:defRPr/>
              </a:pPr>
              <a:t>‹#›</a:t>
            </a:fld>
            <a:endParaRPr lang="hu-HU" altLang="hu-HU"/>
          </a:p>
        </p:txBody>
      </p:sp>
    </p:spTree>
    <p:extLst>
      <p:ext uri="{BB962C8B-B14F-4D97-AF65-F5344CB8AC3E}">
        <p14:creationId xmlns:p14="http://schemas.microsoft.com/office/powerpoint/2010/main" val="25414409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Rectangle 139">
            <a:extLst>
              <a:ext uri="{FF2B5EF4-FFF2-40B4-BE49-F238E27FC236}">
                <a16:creationId xmlns:a16="http://schemas.microsoft.com/office/drawing/2014/main" id="{63C0BE75-7651-09A1-A785-532E7C9D0DA3}"/>
              </a:ext>
            </a:extLst>
          </p:cNvPr>
          <p:cNvSpPr>
            <a:spLocks noGrp="1" noChangeArrowheads="1"/>
          </p:cNvSpPr>
          <p:nvPr>
            <p:ph type="dt" sz="half" idx="10"/>
          </p:nvPr>
        </p:nvSpPr>
        <p:spPr>
          <a:ln/>
        </p:spPr>
        <p:txBody>
          <a:bodyPr/>
          <a:lstStyle>
            <a:lvl1pPr>
              <a:defRPr/>
            </a:lvl1pPr>
          </a:lstStyle>
          <a:p>
            <a:pPr>
              <a:defRPr/>
            </a:pPr>
            <a:fld id="{E7FBA7D4-D93B-4EF6-8D82-2800B3484BA4}" type="datetimeFigureOut">
              <a:rPr lang="hu-HU" altLang="hu-HU"/>
              <a:pPr>
                <a:defRPr/>
              </a:pPr>
              <a:t>2025. 03. 27.</a:t>
            </a:fld>
            <a:endParaRPr lang="hu-HU" altLang="hu-HU"/>
          </a:p>
        </p:txBody>
      </p:sp>
      <p:sp>
        <p:nvSpPr>
          <p:cNvPr id="5" name="Rectangle 140">
            <a:extLst>
              <a:ext uri="{FF2B5EF4-FFF2-40B4-BE49-F238E27FC236}">
                <a16:creationId xmlns:a16="http://schemas.microsoft.com/office/drawing/2014/main" id="{F45CC924-DB5C-0849-AFE6-23BCF2FA4BB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141">
            <a:extLst>
              <a:ext uri="{FF2B5EF4-FFF2-40B4-BE49-F238E27FC236}">
                <a16:creationId xmlns:a16="http://schemas.microsoft.com/office/drawing/2014/main" id="{C73BCEBD-4069-F5ED-5C9B-E834268DBA18}"/>
              </a:ext>
            </a:extLst>
          </p:cNvPr>
          <p:cNvSpPr>
            <a:spLocks noGrp="1" noChangeArrowheads="1"/>
          </p:cNvSpPr>
          <p:nvPr>
            <p:ph type="sldNum" sz="quarter" idx="12"/>
          </p:nvPr>
        </p:nvSpPr>
        <p:spPr>
          <a:ln/>
        </p:spPr>
        <p:txBody>
          <a:bodyPr/>
          <a:lstStyle>
            <a:lvl1pPr>
              <a:defRPr/>
            </a:lvl1pPr>
          </a:lstStyle>
          <a:p>
            <a:pPr>
              <a:defRPr/>
            </a:pPr>
            <a:fld id="{39A48C62-9B9B-4636-B037-8E9306FE207F}" type="slidenum">
              <a:rPr lang="hu-HU" altLang="hu-HU"/>
              <a:pPr>
                <a:defRPr/>
              </a:pPr>
              <a:t>‹#›</a:t>
            </a:fld>
            <a:endParaRPr lang="hu-HU" altLang="hu-HU"/>
          </a:p>
        </p:txBody>
      </p:sp>
    </p:spTree>
    <p:extLst>
      <p:ext uri="{BB962C8B-B14F-4D97-AF65-F5344CB8AC3E}">
        <p14:creationId xmlns:p14="http://schemas.microsoft.com/office/powerpoint/2010/main" val="11873368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0" y="1981200"/>
            <a:ext cx="5080000" cy="4114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981200"/>
            <a:ext cx="5080000" cy="4114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139">
            <a:extLst>
              <a:ext uri="{FF2B5EF4-FFF2-40B4-BE49-F238E27FC236}">
                <a16:creationId xmlns:a16="http://schemas.microsoft.com/office/drawing/2014/main" id="{3CE9DD85-4364-1373-0ADF-113A93E279AE}"/>
              </a:ext>
            </a:extLst>
          </p:cNvPr>
          <p:cNvSpPr>
            <a:spLocks noGrp="1" noChangeArrowheads="1"/>
          </p:cNvSpPr>
          <p:nvPr>
            <p:ph type="dt" sz="half" idx="10"/>
          </p:nvPr>
        </p:nvSpPr>
        <p:spPr>
          <a:ln/>
        </p:spPr>
        <p:txBody>
          <a:bodyPr/>
          <a:lstStyle>
            <a:lvl1pPr>
              <a:defRPr/>
            </a:lvl1pPr>
          </a:lstStyle>
          <a:p>
            <a:pPr>
              <a:defRPr/>
            </a:pPr>
            <a:fld id="{D1A6344D-D600-46B5-BA88-D53625B1DDCA}" type="datetimeFigureOut">
              <a:rPr lang="hu-HU" altLang="hu-HU"/>
              <a:pPr>
                <a:defRPr/>
              </a:pPr>
              <a:t>2025. 03. 27.</a:t>
            </a:fld>
            <a:endParaRPr lang="hu-HU" altLang="hu-HU"/>
          </a:p>
        </p:txBody>
      </p:sp>
      <p:sp>
        <p:nvSpPr>
          <p:cNvPr id="6" name="Rectangle 140">
            <a:extLst>
              <a:ext uri="{FF2B5EF4-FFF2-40B4-BE49-F238E27FC236}">
                <a16:creationId xmlns:a16="http://schemas.microsoft.com/office/drawing/2014/main" id="{31765187-8826-A4B2-0557-3EE9FBE50EC0}"/>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141">
            <a:extLst>
              <a:ext uri="{FF2B5EF4-FFF2-40B4-BE49-F238E27FC236}">
                <a16:creationId xmlns:a16="http://schemas.microsoft.com/office/drawing/2014/main" id="{450B15D1-949B-3C88-AA5F-5F4917DB745F}"/>
              </a:ext>
            </a:extLst>
          </p:cNvPr>
          <p:cNvSpPr>
            <a:spLocks noGrp="1" noChangeArrowheads="1"/>
          </p:cNvSpPr>
          <p:nvPr>
            <p:ph type="sldNum" sz="quarter" idx="12"/>
          </p:nvPr>
        </p:nvSpPr>
        <p:spPr>
          <a:ln/>
        </p:spPr>
        <p:txBody>
          <a:bodyPr/>
          <a:lstStyle>
            <a:lvl1pPr>
              <a:defRPr/>
            </a:lvl1pPr>
          </a:lstStyle>
          <a:p>
            <a:pPr>
              <a:defRPr/>
            </a:pPr>
            <a:fld id="{31ABC4AA-4AFB-4B36-A7C1-DD64C8F0EDD3}" type="slidenum">
              <a:rPr lang="hu-HU" altLang="hu-HU"/>
              <a:pPr>
                <a:defRPr/>
              </a:pPr>
              <a:t>‹#›</a:t>
            </a:fld>
            <a:endParaRPr lang="hu-HU" altLang="hu-HU"/>
          </a:p>
        </p:txBody>
      </p:sp>
    </p:spTree>
    <p:extLst>
      <p:ext uri="{BB962C8B-B14F-4D97-AF65-F5344CB8AC3E}">
        <p14:creationId xmlns:p14="http://schemas.microsoft.com/office/powerpoint/2010/main" val="12711462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a:t>Mintacím szerkesztése</a:t>
            </a:r>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139">
            <a:extLst>
              <a:ext uri="{FF2B5EF4-FFF2-40B4-BE49-F238E27FC236}">
                <a16:creationId xmlns:a16="http://schemas.microsoft.com/office/drawing/2014/main" id="{A18CDC57-500C-5381-99DF-2E1E8EC373A6}"/>
              </a:ext>
            </a:extLst>
          </p:cNvPr>
          <p:cNvSpPr>
            <a:spLocks noGrp="1" noChangeArrowheads="1"/>
          </p:cNvSpPr>
          <p:nvPr>
            <p:ph type="dt" sz="half" idx="10"/>
          </p:nvPr>
        </p:nvSpPr>
        <p:spPr>
          <a:ln/>
        </p:spPr>
        <p:txBody>
          <a:bodyPr/>
          <a:lstStyle>
            <a:lvl1pPr>
              <a:defRPr/>
            </a:lvl1pPr>
          </a:lstStyle>
          <a:p>
            <a:pPr>
              <a:defRPr/>
            </a:pPr>
            <a:fld id="{CA252232-70E4-4782-98BE-B2B0FAAD55B4}" type="datetimeFigureOut">
              <a:rPr lang="hu-HU" altLang="hu-HU"/>
              <a:pPr>
                <a:defRPr/>
              </a:pPr>
              <a:t>2025. 03. 27.</a:t>
            </a:fld>
            <a:endParaRPr lang="hu-HU" altLang="hu-HU"/>
          </a:p>
        </p:txBody>
      </p:sp>
      <p:sp>
        <p:nvSpPr>
          <p:cNvPr id="8" name="Rectangle 140">
            <a:extLst>
              <a:ext uri="{FF2B5EF4-FFF2-40B4-BE49-F238E27FC236}">
                <a16:creationId xmlns:a16="http://schemas.microsoft.com/office/drawing/2014/main" id="{59C333E6-F334-1524-236F-7C2D9E09380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141">
            <a:extLst>
              <a:ext uri="{FF2B5EF4-FFF2-40B4-BE49-F238E27FC236}">
                <a16:creationId xmlns:a16="http://schemas.microsoft.com/office/drawing/2014/main" id="{BB92BF30-3F6F-077D-7761-5CE9AEEDB0DE}"/>
              </a:ext>
            </a:extLst>
          </p:cNvPr>
          <p:cNvSpPr>
            <a:spLocks noGrp="1" noChangeArrowheads="1"/>
          </p:cNvSpPr>
          <p:nvPr>
            <p:ph type="sldNum" sz="quarter" idx="12"/>
          </p:nvPr>
        </p:nvSpPr>
        <p:spPr>
          <a:ln/>
        </p:spPr>
        <p:txBody>
          <a:bodyPr/>
          <a:lstStyle>
            <a:lvl1pPr>
              <a:defRPr/>
            </a:lvl1pPr>
          </a:lstStyle>
          <a:p>
            <a:pPr>
              <a:defRPr/>
            </a:pPr>
            <a:fld id="{9FCAF7F8-564F-403C-AB75-4DD52E06BDB1}" type="slidenum">
              <a:rPr lang="hu-HU" altLang="hu-HU"/>
              <a:pPr>
                <a:defRPr/>
              </a:pPr>
              <a:t>‹#›</a:t>
            </a:fld>
            <a:endParaRPr lang="hu-HU" altLang="hu-HU"/>
          </a:p>
        </p:txBody>
      </p:sp>
    </p:spTree>
    <p:extLst>
      <p:ext uri="{BB962C8B-B14F-4D97-AF65-F5344CB8AC3E}">
        <p14:creationId xmlns:p14="http://schemas.microsoft.com/office/powerpoint/2010/main" val="41626636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139">
            <a:extLst>
              <a:ext uri="{FF2B5EF4-FFF2-40B4-BE49-F238E27FC236}">
                <a16:creationId xmlns:a16="http://schemas.microsoft.com/office/drawing/2014/main" id="{9AEB6B6F-3BF1-2C89-CE0B-D49A459F01FB}"/>
              </a:ext>
            </a:extLst>
          </p:cNvPr>
          <p:cNvSpPr>
            <a:spLocks noGrp="1" noChangeArrowheads="1"/>
          </p:cNvSpPr>
          <p:nvPr>
            <p:ph type="dt" sz="half" idx="10"/>
          </p:nvPr>
        </p:nvSpPr>
        <p:spPr>
          <a:ln/>
        </p:spPr>
        <p:txBody>
          <a:bodyPr/>
          <a:lstStyle>
            <a:lvl1pPr>
              <a:defRPr/>
            </a:lvl1pPr>
          </a:lstStyle>
          <a:p>
            <a:pPr>
              <a:defRPr/>
            </a:pPr>
            <a:fld id="{048DC754-F87B-4B2C-9E7D-DEDA1CCB44A6}" type="datetimeFigureOut">
              <a:rPr lang="hu-HU" altLang="hu-HU"/>
              <a:pPr>
                <a:defRPr/>
              </a:pPr>
              <a:t>2025. 03. 27.</a:t>
            </a:fld>
            <a:endParaRPr lang="hu-HU" altLang="hu-HU"/>
          </a:p>
        </p:txBody>
      </p:sp>
      <p:sp>
        <p:nvSpPr>
          <p:cNvPr id="4" name="Rectangle 140">
            <a:extLst>
              <a:ext uri="{FF2B5EF4-FFF2-40B4-BE49-F238E27FC236}">
                <a16:creationId xmlns:a16="http://schemas.microsoft.com/office/drawing/2014/main" id="{16F30A55-ACF5-99FE-69BD-032775281595}"/>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141">
            <a:extLst>
              <a:ext uri="{FF2B5EF4-FFF2-40B4-BE49-F238E27FC236}">
                <a16:creationId xmlns:a16="http://schemas.microsoft.com/office/drawing/2014/main" id="{32C6503A-6A8B-5BB8-4923-88B8F72487A9}"/>
              </a:ext>
            </a:extLst>
          </p:cNvPr>
          <p:cNvSpPr>
            <a:spLocks noGrp="1" noChangeArrowheads="1"/>
          </p:cNvSpPr>
          <p:nvPr>
            <p:ph type="sldNum" sz="quarter" idx="12"/>
          </p:nvPr>
        </p:nvSpPr>
        <p:spPr>
          <a:ln/>
        </p:spPr>
        <p:txBody>
          <a:bodyPr/>
          <a:lstStyle>
            <a:lvl1pPr>
              <a:defRPr/>
            </a:lvl1pPr>
          </a:lstStyle>
          <a:p>
            <a:pPr>
              <a:defRPr/>
            </a:pPr>
            <a:fld id="{7693DAB0-4167-454D-9230-4D21F8BB838F}" type="slidenum">
              <a:rPr lang="hu-HU" altLang="hu-HU"/>
              <a:pPr>
                <a:defRPr/>
              </a:pPr>
              <a:t>‹#›</a:t>
            </a:fld>
            <a:endParaRPr lang="hu-HU" altLang="hu-HU"/>
          </a:p>
        </p:txBody>
      </p:sp>
    </p:spTree>
    <p:extLst>
      <p:ext uri="{BB962C8B-B14F-4D97-AF65-F5344CB8AC3E}">
        <p14:creationId xmlns:p14="http://schemas.microsoft.com/office/powerpoint/2010/main" val="28015986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139">
            <a:extLst>
              <a:ext uri="{FF2B5EF4-FFF2-40B4-BE49-F238E27FC236}">
                <a16:creationId xmlns:a16="http://schemas.microsoft.com/office/drawing/2014/main" id="{DED48AB3-82DA-D4C5-F367-FD528E53172A}"/>
              </a:ext>
            </a:extLst>
          </p:cNvPr>
          <p:cNvSpPr>
            <a:spLocks noGrp="1" noChangeArrowheads="1"/>
          </p:cNvSpPr>
          <p:nvPr>
            <p:ph type="dt" sz="half" idx="10"/>
          </p:nvPr>
        </p:nvSpPr>
        <p:spPr>
          <a:ln/>
        </p:spPr>
        <p:txBody>
          <a:bodyPr/>
          <a:lstStyle>
            <a:lvl1pPr>
              <a:defRPr/>
            </a:lvl1pPr>
          </a:lstStyle>
          <a:p>
            <a:pPr>
              <a:defRPr/>
            </a:pPr>
            <a:fld id="{B638F75A-5665-419C-92A1-13DCC0580462}" type="datetimeFigureOut">
              <a:rPr lang="hu-HU" altLang="hu-HU"/>
              <a:pPr>
                <a:defRPr/>
              </a:pPr>
              <a:t>2025. 03. 27.</a:t>
            </a:fld>
            <a:endParaRPr lang="hu-HU" altLang="hu-HU"/>
          </a:p>
        </p:txBody>
      </p:sp>
      <p:sp>
        <p:nvSpPr>
          <p:cNvPr id="3" name="Rectangle 140">
            <a:extLst>
              <a:ext uri="{FF2B5EF4-FFF2-40B4-BE49-F238E27FC236}">
                <a16:creationId xmlns:a16="http://schemas.microsoft.com/office/drawing/2014/main" id="{0FCB2426-2AD6-A028-0E09-2BCCF3AB6141}"/>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141">
            <a:extLst>
              <a:ext uri="{FF2B5EF4-FFF2-40B4-BE49-F238E27FC236}">
                <a16:creationId xmlns:a16="http://schemas.microsoft.com/office/drawing/2014/main" id="{B0F7724A-B588-94A8-CB8C-53B00D86E8C9}"/>
              </a:ext>
            </a:extLst>
          </p:cNvPr>
          <p:cNvSpPr>
            <a:spLocks noGrp="1" noChangeArrowheads="1"/>
          </p:cNvSpPr>
          <p:nvPr>
            <p:ph type="sldNum" sz="quarter" idx="12"/>
          </p:nvPr>
        </p:nvSpPr>
        <p:spPr>
          <a:ln/>
        </p:spPr>
        <p:txBody>
          <a:bodyPr/>
          <a:lstStyle>
            <a:lvl1pPr>
              <a:defRPr/>
            </a:lvl1pPr>
          </a:lstStyle>
          <a:p>
            <a:pPr>
              <a:defRPr/>
            </a:pPr>
            <a:fld id="{30971365-7B4F-483C-9F80-F79889693699}" type="slidenum">
              <a:rPr lang="hu-HU" altLang="hu-HU"/>
              <a:pPr>
                <a:defRPr/>
              </a:pPr>
              <a:t>‹#›</a:t>
            </a:fld>
            <a:endParaRPr lang="hu-HU" altLang="hu-HU"/>
          </a:p>
        </p:txBody>
      </p:sp>
    </p:spTree>
    <p:extLst>
      <p:ext uri="{BB962C8B-B14F-4D97-AF65-F5344CB8AC3E}">
        <p14:creationId xmlns:p14="http://schemas.microsoft.com/office/powerpoint/2010/main" val="372984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lstStyle>
            <a:lvl1pPr>
              <a:defRPr sz="3200"/>
            </a:lvl1pPr>
          </a:lstStyle>
          <a:p>
            <a:r>
              <a:rPr lang="hu-HU"/>
              <a:t>Mintacím szerkesztése</a:t>
            </a:r>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53FC4889-F061-465E-A9F5-A741ABA6EB48}"/>
              </a:ext>
            </a:extLst>
          </p:cNvPr>
          <p:cNvSpPr>
            <a:spLocks noGrp="1" noChangeArrowheads="1"/>
          </p:cNvSpPr>
          <p:nvPr>
            <p:ph type="dt" sz="half" idx="10"/>
          </p:nvPr>
        </p:nvSpPr>
        <p:spPr>
          <a:ln/>
        </p:spPr>
        <p:txBody>
          <a:bodyPr/>
          <a:lstStyle>
            <a:lvl1pPr>
              <a:defRPr/>
            </a:lvl1pPr>
          </a:lstStyle>
          <a:p>
            <a:pPr>
              <a:defRPr/>
            </a:pPr>
            <a:fld id="{CDF36E3C-4FF7-4414-83D5-9D0849172310}" type="datetimeFigureOut">
              <a:rPr lang="hu-HU" altLang="hu-HU"/>
              <a:pPr>
                <a:defRPr/>
              </a:pPr>
              <a:t>2025. 03. 27.</a:t>
            </a:fld>
            <a:endParaRPr lang="hu-HU" altLang="hu-HU"/>
          </a:p>
        </p:txBody>
      </p:sp>
      <p:sp>
        <p:nvSpPr>
          <p:cNvPr id="6" name="Rectangle 5">
            <a:extLst>
              <a:ext uri="{FF2B5EF4-FFF2-40B4-BE49-F238E27FC236}">
                <a16:creationId xmlns:a16="http://schemas.microsoft.com/office/drawing/2014/main" id="{9B67E335-ED27-49C8-B479-B8E31A1CF9CC}"/>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C404C181-8282-4F76-9EC6-1E413392CBB1}"/>
              </a:ext>
            </a:extLst>
          </p:cNvPr>
          <p:cNvSpPr>
            <a:spLocks noGrp="1" noChangeArrowheads="1"/>
          </p:cNvSpPr>
          <p:nvPr>
            <p:ph type="sldNum" sz="quarter" idx="12"/>
          </p:nvPr>
        </p:nvSpPr>
        <p:spPr>
          <a:ln/>
        </p:spPr>
        <p:txBody>
          <a:bodyPr/>
          <a:lstStyle>
            <a:lvl1pPr>
              <a:defRPr/>
            </a:lvl1pPr>
          </a:lstStyle>
          <a:p>
            <a:pPr>
              <a:defRPr/>
            </a:pPr>
            <a:fld id="{531EED8A-90FC-40AF-87A3-F8C849FE05F3}" type="slidenum">
              <a:rPr lang="hu-HU" altLang="hu-HU"/>
              <a:pPr>
                <a:defRPr/>
              </a:pPr>
              <a:t>‹#›</a:t>
            </a:fld>
            <a:endParaRPr lang="hu-HU" altLang="hu-HU"/>
          </a:p>
        </p:txBody>
      </p:sp>
    </p:spTree>
    <p:extLst>
      <p:ext uri="{BB962C8B-B14F-4D97-AF65-F5344CB8AC3E}">
        <p14:creationId xmlns:p14="http://schemas.microsoft.com/office/powerpoint/2010/main" val="3983041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139">
            <a:extLst>
              <a:ext uri="{FF2B5EF4-FFF2-40B4-BE49-F238E27FC236}">
                <a16:creationId xmlns:a16="http://schemas.microsoft.com/office/drawing/2014/main" id="{FA7B51B7-AE19-84A5-E4B7-736FF6CC5599}"/>
              </a:ext>
            </a:extLst>
          </p:cNvPr>
          <p:cNvSpPr>
            <a:spLocks noGrp="1" noChangeArrowheads="1"/>
          </p:cNvSpPr>
          <p:nvPr>
            <p:ph type="dt" sz="half" idx="10"/>
          </p:nvPr>
        </p:nvSpPr>
        <p:spPr>
          <a:ln/>
        </p:spPr>
        <p:txBody>
          <a:bodyPr/>
          <a:lstStyle>
            <a:lvl1pPr>
              <a:defRPr/>
            </a:lvl1pPr>
          </a:lstStyle>
          <a:p>
            <a:pPr>
              <a:defRPr/>
            </a:pPr>
            <a:fld id="{47ABBC35-30F1-4118-BB0C-16B108AB3600}" type="datetimeFigureOut">
              <a:rPr lang="hu-HU" altLang="hu-HU"/>
              <a:pPr>
                <a:defRPr/>
              </a:pPr>
              <a:t>2025. 03. 27.</a:t>
            </a:fld>
            <a:endParaRPr lang="hu-HU" altLang="hu-HU"/>
          </a:p>
        </p:txBody>
      </p:sp>
      <p:sp>
        <p:nvSpPr>
          <p:cNvPr id="6" name="Rectangle 140">
            <a:extLst>
              <a:ext uri="{FF2B5EF4-FFF2-40B4-BE49-F238E27FC236}">
                <a16:creationId xmlns:a16="http://schemas.microsoft.com/office/drawing/2014/main" id="{539B51C6-9F91-2E93-3A9D-CE2052B72047}"/>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141">
            <a:extLst>
              <a:ext uri="{FF2B5EF4-FFF2-40B4-BE49-F238E27FC236}">
                <a16:creationId xmlns:a16="http://schemas.microsoft.com/office/drawing/2014/main" id="{6B51758F-97ED-888A-EDF1-82F0587AD838}"/>
              </a:ext>
            </a:extLst>
          </p:cNvPr>
          <p:cNvSpPr>
            <a:spLocks noGrp="1" noChangeArrowheads="1"/>
          </p:cNvSpPr>
          <p:nvPr>
            <p:ph type="sldNum" sz="quarter" idx="12"/>
          </p:nvPr>
        </p:nvSpPr>
        <p:spPr>
          <a:ln/>
        </p:spPr>
        <p:txBody>
          <a:bodyPr/>
          <a:lstStyle>
            <a:lvl1pPr>
              <a:defRPr/>
            </a:lvl1pPr>
          </a:lstStyle>
          <a:p>
            <a:pPr>
              <a:defRPr/>
            </a:pPr>
            <a:fld id="{9F0641D7-F35C-4E87-B2EE-5A477BA43EEA}" type="slidenum">
              <a:rPr lang="hu-HU" altLang="hu-HU"/>
              <a:pPr>
                <a:defRPr/>
              </a:pPr>
              <a:t>‹#›</a:t>
            </a:fld>
            <a:endParaRPr lang="hu-HU" altLang="hu-HU"/>
          </a:p>
        </p:txBody>
      </p:sp>
    </p:spTree>
    <p:extLst>
      <p:ext uri="{BB962C8B-B14F-4D97-AF65-F5344CB8AC3E}">
        <p14:creationId xmlns:p14="http://schemas.microsoft.com/office/powerpoint/2010/main" val="16597828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139">
            <a:extLst>
              <a:ext uri="{FF2B5EF4-FFF2-40B4-BE49-F238E27FC236}">
                <a16:creationId xmlns:a16="http://schemas.microsoft.com/office/drawing/2014/main" id="{C55D5B44-D3EB-C27F-CFFD-6234D8F7E896}"/>
              </a:ext>
            </a:extLst>
          </p:cNvPr>
          <p:cNvSpPr>
            <a:spLocks noGrp="1" noChangeArrowheads="1"/>
          </p:cNvSpPr>
          <p:nvPr>
            <p:ph type="dt" sz="half" idx="10"/>
          </p:nvPr>
        </p:nvSpPr>
        <p:spPr>
          <a:ln/>
        </p:spPr>
        <p:txBody>
          <a:bodyPr/>
          <a:lstStyle>
            <a:lvl1pPr>
              <a:defRPr/>
            </a:lvl1pPr>
          </a:lstStyle>
          <a:p>
            <a:pPr>
              <a:defRPr/>
            </a:pPr>
            <a:fld id="{89807659-BE28-4089-9B03-F82FF3BB6318}" type="datetimeFigureOut">
              <a:rPr lang="hu-HU" altLang="hu-HU"/>
              <a:pPr>
                <a:defRPr/>
              </a:pPr>
              <a:t>2025. 03. 27.</a:t>
            </a:fld>
            <a:endParaRPr lang="hu-HU" altLang="hu-HU"/>
          </a:p>
        </p:txBody>
      </p:sp>
      <p:sp>
        <p:nvSpPr>
          <p:cNvPr id="6" name="Rectangle 140">
            <a:extLst>
              <a:ext uri="{FF2B5EF4-FFF2-40B4-BE49-F238E27FC236}">
                <a16:creationId xmlns:a16="http://schemas.microsoft.com/office/drawing/2014/main" id="{17D15118-B393-C25C-32FE-C90935FCB942}"/>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141">
            <a:extLst>
              <a:ext uri="{FF2B5EF4-FFF2-40B4-BE49-F238E27FC236}">
                <a16:creationId xmlns:a16="http://schemas.microsoft.com/office/drawing/2014/main" id="{6AF63105-EF61-E643-EFA2-6A6D29DC3EAD}"/>
              </a:ext>
            </a:extLst>
          </p:cNvPr>
          <p:cNvSpPr>
            <a:spLocks noGrp="1" noChangeArrowheads="1"/>
          </p:cNvSpPr>
          <p:nvPr>
            <p:ph type="sldNum" sz="quarter" idx="12"/>
          </p:nvPr>
        </p:nvSpPr>
        <p:spPr>
          <a:ln/>
        </p:spPr>
        <p:txBody>
          <a:bodyPr/>
          <a:lstStyle>
            <a:lvl1pPr>
              <a:defRPr/>
            </a:lvl1pPr>
          </a:lstStyle>
          <a:p>
            <a:pPr>
              <a:defRPr/>
            </a:pPr>
            <a:fld id="{75B08083-2243-4801-98BF-CC8DFA45C5F1}" type="slidenum">
              <a:rPr lang="hu-HU" altLang="hu-HU"/>
              <a:pPr>
                <a:defRPr/>
              </a:pPr>
              <a:t>‹#›</a:t>
            </a:fld>
            <a:endParaRPr lang="hu-HU" altLang="hu-HU"/>
          </a:p>
        </p:txBody>
      </p:sp>
    </p:spTree>
    <p:extLst>
      <p:ext uri="{BB962C8B-B14F-4D97-AF65-F5344CB8AC3E}">
        <p14:creationId xmlns:p14="http://schemas.microsoft.com/office/powerpoint/2010/main" val="5572049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39">
            <a:extLst>
              <a:ext uri="{FF2B5EF4-FFF2-40B4-BE49-F238E27FC236}">
                <a16:creationId xmlns:a16="http://schemas.microsoft.com/office/drawing/2014/main" id="{A71A396E-030D-3DC1-F083-54B16C7292E2}"/>
              </a:ext>
            </a:extLst>
          </p:cNvPr>
          <p:cNvSpPr>
            <a:spLocks noGrp="1" noChangeArrowheads="1"/>
          </p:cNvSpPr>
          <p:nvPr>
            <p:ph type="dt" sz="half" idx="10"/>
          </p:nvPr>
        </p:nvSpPr>
        <p:spPr>
          <a:ln/>
        </p:spPr>
        <p:txBody>
          <a:bodyPr/>
          <a:lstStyle>
            <a:lvl1pPr>
              <a:defRPr/>
            </a:lvl1pPr>
          </a:lstStyle>
          <a:p>
            <a:pPr>
              <a:defRPr/>
            </a:pPr>
            <a:fld id="{2250BC69-7E03-459C-AFC4-81772594C1BC}" type="datetimeFigureOut">
              <a:rPr lang="hu-HU" altLang="hu-HU"/>
              <a:pPr>
                <a:defRPr/>
              </a:pPr>
              <a:t>2025. 03. 27.</a:t>
            </a:fld>
            <a:endParaRPr lang="hu-HU" altLang="hu-HU"/>
          </a:p>
        </p:txBody>
      </p:sp>
      <p:sp>
        <p:nvSpPr>
          <p:cNvPr id="5" name="Rectangle 140">
            <a:extLst>
              <a:ext uri="{FF2B5EF4-FFF2-40B4-BE49-F238E27FC236}">
                <a16:creationId xmlns:a16="http://schemas.microsoft.com/office/drawing/2014/main" id="{BCCE7314-5960-01C7-2E52-88EEC24C195B}"/>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141">
            <a:extLst>
              <a:ext uri="{FF2B5EF4-FFF2-40B4-BE49-F238E27FC236}">
                <a16:creationId xmlns:a16="http://schemas.microsoft.com/office/drawing/2014/main" id="{C5DB8477-9D68-BD4A-55F4-B70B63B0125C}"/>
              </a:ext>
            </a:extLst>
          </p:cNvPr>
          <p:cNvSpPr>
            <a:spLocks noGrp="1" noChangeArrowheads="1"/>
          </p:cNvSpPr>
          <p:nvPr>
            <p:ph type="sldNum" sz="quarter" idx="12"/>
          </p:nvPr>
        </p:nvSpPr>
        <p:spPr>
          <a:ln/>
        </p:spPr>
        <p:txBody>
          <a:bodyPr/>
          <a:lstStyle>
            <a:lvl1pPr>
              <a:defRPr/>
            </a:lvl1pPr>
          </a:lstStyle>
          <a:p>
            <a:pPr>
              <a:defRPr/>
            </a:pPr>
            <a:fld id="{C4FF8481-AC6B-479C-96B3-B2CF9A751C82}" type="slidenum">
              <a:rPr lang="hu-HU" altLang="hu-HU"/>
              <a:pPr>
                <a:defRPr/>
              </a:pPr>
              <a:t>‹#›</a:t>
            </a:fld>
            <a:endParaRPr lang="hu-HU" altLang="hu-HU"/>
          </a:p>
        </p:txBody>
      </p:sp>
    </p:spTree>
    <p:extLst>
      <p:ext uri="{BB962C8B-B14F-4D97-AF65-F5344CB8AC3E}">
        <p14:creationId xmlns:p14="http://schemas.microsoft.com/office/powerpoint/2010/main" val="14128084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0" y="301626"/>
            <a:ext cx="2590800" cy="5794375"/>
          </a:xfrm>
        </p:spPr>
        <p:txBody>
          <a:bodyPr vert="eaVert"/>
          <a:lstStyle/>
          <a:p>
            <a:r>
              <a:rPr lang="hu-HU"/>
              <a:t>Mintacím szerkesztése</a:t>
            </a:r>
          </a:p>
        </p:txBody>
      </p:sp>
      <p:sp>
        <p:nvSpPr>
          <p:cNvPr id="3" name="Függőleges szöveg helye 2"/>
          <p:cNvSpPr>
            <a:spLocks noGrp="1"/>
          </p:cNvSpPr>
          <p:nvPr>
            <p:ph type="body" orient="vert" idx="1"/>
          </p:nvPr>
        </p:nvSpPr>
        <p:spPr>
          <a:xfrm>
            <a:off x="914400" y="301626"/>
            <a:ext cx="7569200" cy="579437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39">
            <a:extLst>
              <a:ext uri="{FF2B5EF4-FFF2-40B4-BE49-F238E27FC236}">
                <a16:creationId xmlns:a16="http://schemas.microsoft.com/office/drawing/2014/main" id="{446718E1-CBAC-6CD9-8A2C-DF987ABF910D}"/>
              </a:ext>
            </a:extLst>
          </p:cNvPr>
          <p:cNvSpPr>
            <a:spLocks noGrp="1" noChangeArrowheads="1"/>
          </p:cNvSpPr>
          <p:nvPr>
            <p:ph type="dt" sz="half" idx="10"/>
          </p:nvPr>
        </p:nvSpPr>
        <p:spPr>
          <a:ln/>
        </p:spPr>
        <p:txBody>
          <a:bodyPr/>
          <a:lstStyle>
            <a:lvl1pPr>
              <a:defRPr/>
            </a:lvl1pPr>
          </a:lstStyle>
          <a:p>
            <a:pPr>
              <a:defRPr/>
            </a:pPr>
            <a:fld id="{F256B964-21B5-4FC0-94D1-433E55CD48B7}" type="datetimeFigureOut">
              <a:rPr lang="hu-HU" altLang="hu-HU"/>
              <a:pPr>
                <a:defRPr/>
              </a:pPr>
              <a:t>2025. 03. 27.</a:t>
            </a:fld>
            <a:endParaRPr lang="hu-HU" altLang="hu-HU"/>
          </a:p>
        </p:txBody>
      </p:sp>
      <p:sp>
        <p:nvSpPr>
          <p:cNvPr id="5" name="Rectangle 140">
            <a:extLst>
              <a:ext uri="{FF2B5EF4-FFF2-40B4-BE49-F238E27FC236}">
                <a16:creationId xmlns:a16="http://schemas.microsoft.com/office/drawing/2014/main" id="{08D449F6-70CF-CEEB-86B8-CD989C0D735D}"/>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141">
            <a:extLst>
              <a:ext uri="{FF2B5EF4-FFF2-40B4-BE49-F238E27FC236}">
                <a16:creationId xmlns:a16="http://schemas.microsoft.com/office/drawing/2014/main" id="{B6F6BD31-D686-C1C8-C18A-41AEE7E3DF08}"/>
              </a:ext>
            </a:extLst>
          </p:cNvPr>
          <p:cNvSpPr>
            <a:spLocks noGrp="1" noChangeArrowheads="1"/>
          </p:cNvSpPr>
          <p:nvPr>
            <p:ph type="sldNum" sz="quarter" idx="12"/>
          </p:nvPr>
        </p:nvSpPr>
        <p:spPr>
          <a:ln/>
        </p:spPr>
        <p:txBody>
          <a:bodyPr/>
          <a:lstStyle>
            <a:lvl1pPr>
              <a:defRPr/>
            </a:lvl1pPr>
          </a:lstStyle>
          <a:p>
            <a:pPr>
              <a:defRPr/>
            </a:pPr>
            <a:fld id="{D776BE24-96DA-45ED-AA6A-3971AE1D26AF}" type="slidenum">
              <a:rPr lang="hu-HU" altLang="hu-HU"/>
              <a:pPr>
                <a:defRPr/>
              </a:pPr>
              <a:t>‹#›</a:t>
            </a:fld>
            <a:endParaRPr lang="hu-HU" altLang="hu-HU"/>
          </a:p>
        </p:txBody>
      </p:sp>
    </p:spTree>
    <p:extLst>
      <p:ext uri="{BB962C8B-B14F-4D97-AF65-F5344CB8AC3E}">
        <p14:creationId xmlns:p14="http://schemas.microsoft.com/office/powerpoint/2010/main" val="29044459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a:extLst>
              <a:ext uri="{FF2B5EF4-FFF2-40B4-BE49-F238E27FC236}">
                <a16:creationId xmlns:a16="http://schemas.microsoft.com/office/drawing/2014/main" id="{5CDD468F-994A-6538-0F3F-D7F91B426BE4}"/>
              </a:ext>
            </a:extLst>
          </p:cNvPr>
          <p:cNvSpPr>
            <a:spLocks noGrp="1"/>
          </p:cNvSpPr>
          <p:nvPr>
            <p:ph type="dt" sz="half" idx="10"/>
          </p:nvPr>
        </p:nvSpPr>
        <p:spPr/>
        <p:txBody>
          <a:bodyPr/>
          <a:lstStyle>
            <a:lvl1pPr>
              <a:defRPr/>
            </a:lvl1pPr>
          </a:lstStyle>
          <a:p>
            <a:pPr>
              <a:defRPr/>
            </a:pPr>
            <a:fld id="{8BB106D7-6A40-4A48-91A7-7C25F858038C}" type="datetimeFigureOut">
              <a:rPr lang="hu-HU"/>
              <a:pPr>
                <a:defRPr/>
              </a:pPr>
              <a:t>2025. 03. 27.</a:t>
            </a:fld>
            <a:endParaRPr lang="hu-HU"/>
          </a:p>
        </p:txBody>
      </p:sp>
      <p:sp>
        <p:nvSpPr>
          <p:cNvPr id="5" name="Élőláb helye 4">
            <a:extLst>
              <a:ext uri="{FF2B5EF4-FFF2-40B4-BE49-F238E27FC236}">
                <a16:creationId xmlns:a16="http://schemas.microsoft.com/office/drawing/2014/main" id="{AD63E34B-D908-5225-53D4-ACD4ABAB0610}"/>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739305CB-AB0A-B45F-18CB-80142FD83845}"/>
              </a:ext>
            </a:extLst>
          </p:cNvPr>
          <p:cNvSpPr>
            <a:spLocks noGrp="1"/>
          </p:cNvSpPr>
          <p:nvPr>
            <p:ph type="sldNum" sz="quarter" idx="12"/>
          </p:nvPr>
        </p:nvSpPr>
        <p:spPr/>
        <p:txBody>
          <a:bodyPr/>
          <a:lstStyle>
            <a:lvl1pPr>
              <a:defRPr/>
            </a:lvl1pPr>
          </a:lstStyle>
          <a:p>
            <a:pPr>
              <a:defRPr/>
            </a:pPr>
            <a:fld id="{B94904BC-4DBB-4846-B283-84634BE47109}" type="slidenum">
              <a:rPr lang="hu-HU" altLang="hu-HU"/>
              <a:pPr>
                <a:defRPr/>
              </a:pPr>
              <a:t>‹#›</a:t>
            </a:fld>
            <a:endParaRPr lang="hu-HU" altLang="hu-HU"/>
          </a:p>
        </p:txBody>
      </p:sp>
    </p:spTree>
    <p:extLst>
      <p:ext uri="{BB962C8B-B14F-4D97-AF65-F5344CB8AC3E}">
        <p14:creationId xmlns:p14="http://schemas.microsoft.com/office/powerpoint/2010/main" val="27060888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D016A95-5A7A-BA00-AF19-96DA8E8F9120}"/>
              </a:ext>
            </a:extLst>
          </p:cNvPr>
          <p:cNvSpPr>
            <a:spLocks noGrp="1"/>
          </p:cNvSpPr>
          <p:nvPr>
            <p:ph type="dt" sz="half" idx="10"/>
          </p:nvPr>
        </p:nvSpPr>
        <p:spPr/>
        <p:txBody>
          <a:bodyPr/>
          <a:lstStyle>
            <a:lvl1pPr>
              <a:defRPr/>
            </a:lvl1pPr>
          </a:lstStyle>
          <a:p>
            <a:pPr>
              <a:defRPr/>
            </a:pPr>
            <a:fld id="{55F87F05-D4A7-4A77-A183-4CB1DCEC23CB}" type="datetimeFigureOut">
              <a:rPr lang="hu-HU"/>
              <a:pPr>
                <a:defRPr/>
              </a:pPr>
              <a:t>2025. 03. 27.</a:t>
            </a:fld>
            <a:endParaRPr lang="hu-HU"/>
          </a:p>
        </p:txBody>
      </p:sp>
      <p:sp>
        <p:nvSpPr>
          <p:cNvPr id="5" name="Élőláb helye 4">
            <a:extLst>
              <a:ext uri="{FF2B5EF4-FFF2-40B4-BE49-F238E27FC236}">
                <a16:creationId xmlns:a16="http://schemas.microsoft.com/office/drawing/2014/main" id="{7DA54337-D481-0CFA-2678-BDB2936FD3F6}"/>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A043B282-525D-2D6D-561A-3AF4F72E6DA0}"/>
              </a:ext>
            </a:extLst>
          </p:cNvPr>
          <p:cNvSpPr>
            <a:spLocks noGrp="1"/>
          </p:cNvSpPr>
          <p:nvPr>
            <p:ph type="sldNum" sz="quarter" idx="12"/>
          </p:nvPr>
        </p:nvSpPr>
        <p:spPr/>
        <p:txBody>
          <a:bodyPr/>
          <a:lstStyle>
            <a:lvl1pPr>
              <a:defRPr/>
            </a:lvl1pPr>
          </a:lstStyle>
          <a:p>
            <a:pPr>
              <a:defRPr/>
            </a:pPr>
            <a:fld id="{7D1FE6A9-0D20-4CA4-B937-B09F97BA9CD3}" type="slidenum">
              <a:rPr lang="hu-HU" altLang="hu-HU"/>
              <a:pPr>
                <a:defRPr/>
              </a:pPr>
              <a:t>‹#›</a:t>
            </a:fld>
            <a:endParaRPr lang="hu-HU" altLang="hu-HU"/>
          </a:p>
        </p:txBody>
      </p:sp>
    </p:spTree>
    <p:extLst>
      <p:ext uri="{BB962C8B-B14F-4D97-AF65-F5344CB8AC3E}">
        <p14:creationId xmlns:p14="http://schemas.microsoft.com/office/powerpoint/2010/main" val="1199287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695A6B45-FD35-239A-9380-3CF979CC5F07}"/>
              </a:ext>
            </a:extLst>
          </p:cNvPr>
          <p:cNvSpPr>
            <a:spLocks noGrp="1"/>
          </p:cNvSpPr>
          <p:nvPr>
            <p:ph type="dt" sz="half" idx="10"/>
          </p:nvPr>
        </p:nvSpPr>
        <p:spPr/>
        <p:txBody>
          <a:bodyPr/>
          <a:lstStyle>
            <a:lvl1pPr>
              <a:defRPr/>
            </a:lvl1pPr>
          </a:lstStyle>
          <a:p>
            <a:pPr>
              <a:defRPr/>
            </a:pPr>
            <a:fld id="{B33C4811-4C99-47A3-B481-70754955401F}" type="datetimeFigureOut">
              <a:rPr lang="hu-HU"/>
              <a:pPr>
                <a:defRPr/>
              </a:pPr>
              <a:t>2025. 03. 27.</a:t>
            </a:fld>
            <a:endParaRPr lang="hu-HU"/>
          </a:p>
        </p:txBody>
      </p:sp>
      <p:sp>
        <p:nvSpPr>
          <p:cNvPr id="5" name="Élőláb helye 4">
            <a:extLst>
              <a:ext uri="{FF2B5EF4-FFF2-40B4-BE49-F238E27FC236}">
                <a16:creationId xmlns:a16="http://schemas.microsoft.com/office/drawing/2014/main" id="{0C74ADED-1F8C-0DA6-08B5-41E33532AAE2}"/>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F8625842-D0D0-CA7B-3916-EE00966A634C}"/>
              </a:ext>
            </a:extLst>
          </p:cNvPr>
          <p:cNvSpPr>
            <a:spLocks noGrp="1"/>
          </p:cNvSpPr>
          <p:nvPr>
            <p:ph type="sldNum" sz="quarter" idx="12"/>
          </p:nvPr>
        </p:nvSpPr>
        <p:spPr/>
        <p:txBody>
          <a:bodyPr/>
          <a:lstStyle>
            <a:lvl1pPr>
              <a:defRPr/>
            </a:lvl1pPr>
          </a:lstStyle>
          <a:p>
            <a:pPr>
              <a:defRPr/>
            </a:pPr>
            <a:fld id="{20CD0349-07A8-4D52-A542-1AD9B29CED11}" type="slidenum">
              <a:rPr lang="hu-HU" altLang="hu-HU"/>
              <a:pPr>
                <a:defRPr/>
              </a:pPr>
              <a:t>‹#›</a:t>
            </a:fld>
            <a:endParaRPr lang="hu-HU" altLang="hu-HU"/>
          </a:p>
        </p:txBody>
      </p:sp>
    </p:spTree>
    <p:extLst>
      <p:ext uri="{BB962C8B-B14F-4D97-AF65-F5344CB8AC3E}">
        <p14:creationId xmlns:p14="http://schemas.microsoft.com/office/powerpoint/2010/main" val="447580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3">
            <a:extLst>
              <a:ext uri="{FF2B5EF4-FFF2-40B4-BE49-F238E27FC236}">
                <a16:creationId xmlns:a16="http://schemas.microsoft.com/office/drawing/2014/main" id="{1BE3D0E4-AE0F-C9D2-A269-8434547296C2}"/>
              </a:ext>
            </a:extLst>
          </p:cNvPr>
          <p:cNvSpPr>
            <a:spLocks noGrp="1"/>
          </p:cNvSpPr>
          <p:nvPr>
            <p:ph type="dt" sz="half" idx="10"/>
          </p:nvPr>
        </p:nvSpPr>
        <p:spPr/>
        <p:txBody>
          <a:bodyPr/>
          <a:lstStyle>
            <a:lvl1pPr>
              <a:defRPr/>
            </a:lvl1pPr>
          </a:lstStyle>
          <a:p>
            <a:pPr>
              <a:defRPr/>
            </a:pPr>
            <a:fld id="{0345BDE3-DB14-4774-A5E0-47AF09D4B3BE}" type="datetimeFigureOut">
              <a:rPr lang="hu-HU"/>
              <a:pPr>
                <a:defRPr/>
              </a:pPr>
              <a:t>2025. 03. 27.</a:t>
            </a:fld>
            <a:endParaRPr lang="hu-HU"/>
          </a:p>
        </p:txBody>
      </p:sp>
      <p:sp>
        <p:nvSpPr>
          <p:cNvPr id="6" name="Élőláb helye 4">
            <a:extLst>
              <a:ext uri="{FF2B5EF4-FFF2-40B4-BE49-F238E27FC236}">
                <a16:creationId xmlns:a16="http://schemas.microsoft.com/office/drawing/2014/main" id="{9649FBB6-6913-074B-0D69-A1584B3627C9}"/>
              </a:ext>
            </a:extLst>
          </p:cNvPr>
          <p:cNvSpPr>
            <a:spLocks noGrp="1"/>
          </p:cNvSpPr>
          <p:nvPr>
            <p:ph type="ftr" sz="quarter" idx="11"/>
          </p:nvPr>
        </p:nvSpPr>
        <p:spPr/>
        <p:txBody>
          <a:bodyPr/>
          <a:lstStyle>
            <a:lvl1pPr>
              <a:defRPr/>
            </a:lvl1pPr>
          </a:lstStyle>
          <a:p>
            <a:pPr>
              <a:defRPr/>
            </a:pPr>
            <a:endParaRPr lang="hu-HU"/>
          </a:p>
        </p:txBody>
      </p:sp>
      <p:sp>
        <p:nvSpPr>
          <p:cNvPr id="7" name="Dia számának helye 5">
            <a:extLst>
              <a:ext uri="{FF2B5EF4-FFF2-40B4-BE49-F238E27FC236}">
                <a16:creationId xmlns:a16="http://schemas.microsoft.com/office/drawing/2014/main" id="{5C1B0FC4-EE30-FA93-EA7E-CCAE7285E984}"/>
              </a:ext>
            </a:extLst>
          </p:cNvPr>
          <p:cNvSpPr>
            <a:spLocks noGrp="1"/>
          </p:cNvSpPr>
          <p:nvPr>
            <p:ph type="sldNum" sz="quarter" idx="12"/>
          </p:nvPr>
        </p:nvSpPr>
        <p:spPr/>
        <p:txBody>
          <a:bodyPr/>
          <a:lstStyle>
            <a:lvl1pPr>
              <a:defRPr/>
            </a:lvl1pPr>
          </a:lstStyle>
          <a:p>
            <a:pPr>
              <a:defRPr/>
            </a:pPr>
            <a:fld id="{0CBF648A-8759-4A88-885E-EACA2AEC1C40}" type="slidenum">
              <a:rPr lang="hu-HU" altLang="hu-HU"/>
              <a:pPr>
                <a:defRPr/>
              </a:pPr>
              <a:t>‹#›</a:t>
            </a:fld>
            <a:endParaRPr lang="hu-HU" altLang="hu-HU"/>
          </a:p>
        </p:txBody>
      </p:sp>
    </p:spTree>
    <p:extLst>
      <p:ext uri="{BB962C8B-B14F-4D97-AF65-F5344CB8AC3E}">
        <p14:creationId xmlns:p14="http://schemas.microsoft.com/office/powerpoint/2010/main" val="38277705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3">
            <a:extLst>
              <a:ext uri="{FF2B5EF4-FFF2-40B4-BE49-F238E27FC236}">
                <a16:creationId xmlns:a16="http://schemas.microsoft.com/office/drawing/2014/main" id="{D2E7E13E-9F72-0816-A6D1-268215D5A3E7}"/>
              </a:ext>
            </a:extLst>
          </p:cNvPr>
          <p:cNvSpPr>
            <a:spLocks noGrp="1"/>
          </p:cNvSpPr>
          <p:nvPr>
            <p:ph type="dt" sz="half" idx="10"/>
          </p:nvPr>
        </p:nvSpPr>
        <p:spPr/>
        <p:txBody>
          <a:bodyPr/>
          <a:lstStyle>
            <a:lvl1pPr>
              <a:defRPr/>
            </a:lvl1pPr>
          </a:lstStyle>
          <a:p>
            <a:pPr>
              <a:defRPr/>
            </a:pPr>
            <a:fld id="{73D12AEB-5A37-472D-B7B2-29A96F328C26}" type="datetimeFigureOut">
              <a:rPr lang="hu-HU"/>
              <a:pPr>
                <a:defRPr/>
              </a:pPr>
              <a:t>2025. 03. 27.</a:t>
            </a:fld>
            <a:endParaRPr lang="hu-HU"/>
          </a:p>
        </p:txBody>
      </p:sp>
      <p:sp>
        <p:nvSpPr>
          <p:cNvPr id="8" name="Élőláb helye 4">
            <a:extLst>
              <a:ext uri="{FF2B5EF4-FFF2-40B4-BE49-F238E27FC236}">
                <a16:creationId xmlns:a16="http://schemas.microsoft.com/office/drawing/2014/main" id="{E903E21E-9F98-D85D-4C65-0E9A1691870E}"/>
              </a:ext>
            </a:extLst>
          </p:cNvPr>
          <p:cNvSpPr>
            <a:spLocks noGrp="1"/>
          </p:cNvSpPr>
          <p:nvPr>
            <p:ph type="ftr" sz="quarter" idx="11"/>
          </p:nvPr>
        </p:nvSpPr>
        <p:spPr/>
        <p:txBody>
          <a:bodyPr/>
          <a:lstStyle>
            <a:lvl1pPr>
              <a:defRPr/>
            </a:lvl1pPr>
          </a:lstStyle>
          <a:p>
            <a:pPr>
              <a:defRPr/>
            </a:pPr>
            <a:endParaRPr lang="hu-HU"/>
          </a:p>
        </p:txBody>
      </p:sp>
      <p:sp>
        <p:nvSpPr>
          <p:cNvPr id="9" name="Dia számának helye 5">
            <a:extLst>
              <a:ext uri="{FF2B5EF4-FFF2-40B4-BE49-F238E27FC236}">
                <a16:creationId xmlns:a16="http://schemas.microsoft.com/office/drawing/2014/main" id="{446ED418-D5F1-88AB-8D08-87442E6B2A6C}"/>
              </a:ext>
            </a:extLst>
          </p:cNvPr>
          <p:cNvSpPr>
            <a:spLocks noGrp="1"/>
          </p:cNvSpPr>
          <p:nvPr>
            <p:ph type="sldNum" sz="quarter" idx="12"/>
          </p:nvPr>
        </p:nvSpPr>
        <p:spPr/>
        <p:txBody>
          <a:bodyPr/>
          <a:lstStyle>
            <a:lvl1pPr>
              <a:defRPr/>
            </a:lvl1pPr>
          </a:lstStyle>
          <a:p>
            <a:pPr>
              <a:defRPr/>
            </a:pPr>
            <a:fld id="{ED2496D8-5D83-4CE2-8298-775F75CEE7C8}" type="slidenum">
              <a:rPr lang="hu-HU" altLang="hu-HU"/>
              <a:pPr>
                <a:defRPr/>
              </a:pPr>
              <a:t>‹#›</a:t>
            </a:fld>
            <a:endParaRPr lang="hu-HU" altLang="hu-HU"/>
          </a:p>
        </p:txBody>
      </p:sp>
    </p:spTree>
    <p:extLst>
      <p:ext uri="{BB962C8B-B14F-4D97-AF65-F5344CB8AC3E}">
        <p14:creationId xmlns:p14="http://schemas.microsoft.com/office/powerpoint/2010/main" val="293530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3">
            <a:extLst>
              <a:ext uri="{FF2B5EF4-FFF2-40B4-BE49-F238E27FC236}">
                <a16:creationId xmlns:a16="http://schemas.microsoft.com/office/drawing/2014/main" id="{419EE519-BEB8-6355-C7AE-5E04E81BA5EF}"/>
              </a:ext>
            </a:extLst>
          </p:cNvPr>
          <p:cNvSpPr>
            <a:spLocks noGrp="1"/>
          </p:cNvSpPr>
          <p:nvPr>
            <p:ph type="dt" sz="half" idx="10"/>
          </p:nvPr>
        </p:nvSpPr>
        <p:spPr/>
        <p:txBody>
          <a:bodyPr/>
          <a:lstStyle>
            <a:lvl1pPr>
              <a:defRPr/>
            </a:lvl1pPr>
          </a:lstStyle>
          <a:p>
            <a:pPr>
              <a:defRPr/>
            </a:pPr>
            <a:fld id="{B3648602-2EF0-4E40-9A22-6283ECB2343B}" type="datetimeFigureOut">
              <a:rPr lang="hu-HU"/>
              <a:pPr>
                <a:defRPr/>
              </a:pPr>
              <a:t>2025. 03. 27.</a:t>
            </a:fld>
            <a:endParaRPr lang="hu-HU"/>
          </a:p>
        </p:txBody>
      </p:sp>
      <p:sp>
        <p:nvSpPr>
          <p:cNvPr id="4" name="Élőláb helye 4">
            <a:extLst>
              <a:ext uri="{FF2B5EF4-FFF2-40B4-BE49-F238E27FC236}">
                <a16:creationId xmlns:a16="http://schemas.microsoft.com/office/drawing/2014/main" id="{05F22F32-7736-648F-FDA2-41CED45020F8}"/>
              </a:ext>
            </a:extLst>
          </p:cNvPr>
          <p:cNvSpPr>
            <a:spLocks noGrp="1"/>
          </p:cNvSpPr>
          <p:nvPr>
            <p:ph type="ftr" sz="quarter" idx="11"/>
          </p:nvPr>
        </p:nvSpPr>
        <p:spPr/>
        <p:txBody>
          <a:bodyPr/>
          <a:lstStyle>
            <a:lvl1pPr>
              <a:defRPr/>
            </a:lvl1pPr>
          </a:lstStyle>
          <a:p>
            <a:pPr>
              <a:defRPr/>
            </a:pPr>
            <a:endParaRPr lang="hu-HU"/>
          </a:p>
        </p:txBody>
      </p:sp>
      <p:sp>
        <p:nvSpPr>
          <p:cNvPr id="5" name="Dia számának helye 5">
            <a:extLst>
              <a:ext uri="{FF2B5EF4-FFF2-40B4-BE49-F238E27FC236}">
                <a16:creationId xmlns:a16="http://schemas.microsoft.com/office/drawing/2014/main" id="{B37BA854-4352-4148-FFD6-ACF5682A71FE}"/>
              </a:ext>
            </a:extLst>
          </p:cNvPr>
          <p:cNvSpPr>
            <a:spLocks noGrp="1"/>
          </p:cNvSpPr>
          <p:nvPr>
            <p:ph type="sldNum" sz="quarter" idx="12"/>
          </p:nvPr>
        </p:nvSpPr>
        <p:spPr/>
        <p:txBody>
          <a:bodyPr/>
          <a:lstStyle>
            <a:lvl1pPr>
              <a:defRPr/>
            </a:lvl1pPr>
          </a:lstStyle>
          <a:p>
            <a:pPr>
              <a:defRPr/>
            </a:pPr>
            <a:fld id="{31E37858-C7E8-4298-AC82-4B71BF63ED2B}" type="slidenum">
              <a:rPr lang="hu-HU" altLang="hu-HU"/>
              <a:pPr>
                <a:defRPr/>
              </a:pPr>
              <a:t>‹#›</a:t>
            </a:fld>
            <a:endParaRPr lang="hu-HU" altLang="hu-HU"/>
          </a:p>
        </p:txBody>
      </p:sp>
    </p:spTree>
    <p:extLst>
      <p:ext uri="{BB962C8B-B14F-4D97-AF65-F5344CB8AC3E}">
        <p14:creationId xmlns:p14="http://schemas.microsoft.com/office/powerpoint/2010/main" val="41010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FF9D6FC-AF5D-4F70-8266-30F00A870A70}"/>
              </a:ext>
            </a:extLst>
          </p:cNvPr>
          <p:cNvSpPr>
            <a:spLocks noGrp="1" noChangeArrowheads="1"/>
          </p:cNvSpPr>
          <p:nvPr>
            <p:ph type="title"/>
          </p:nvPr>
        </p:nvSpPr>
        <p:spPr bwMode="auto">
          <a:xfrm>
            <a:off x="609600" y="277813"/>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u-HU" altLang="hu-HU"/>
              <a:t>Mintacím szerkesztése</a:t>
            </a:r>
          </a:p>
        </p:txBody>
      </p:sp>
      <p:sp>
        <p:nvSpPr>
          <p:cNvPr id="2051" name="Rectangle 3">
            <a:extLst>
              <a:ext uri="{FF2B5EF4-FFF2-40B4-BE49-F238E27FC236}">
                <a16:creationId xmlns:a16="http://schemas.microsoft.com/office/drawing/2014/main" id="{3C26C82D-1678-4A3C-962C-2FA7126D0CE7}"/>
              </a:ext>
            </a:extLst>
          </p:cNvPr>
          <p:cNvSpPr>
            <a:spLocks noGrp="1" noChangeArrowheads="1"/>
          </p:cNvSpPr>
          <p:nvPr>
            <p:ph type="body" idx="1"/>
          </p:nvPr>
        </p:nvSpPr>
        <p:spPr bwMode="auto">
          <a:xfrm>
            <a:off x="609600" y="1600200"/>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8132" name="Rectangle 4">
            <a:extLst>
              <a:ext uri="{FF2B5EF4-FFF2-40B4-BE49-F238E27FC236}">
                <a16:creationId xmlns:a16="http://schemas.microsoft.com/office/drawing/2014/main" id="{E85A2575-BFD9-4BF7-8AC2-92CD88CC8758}"/>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fld id="{BF9531A8-7722-49BE-A929-CEE14DE46A9C}" type="datetimeFigureOut">
              <a:rPr lang="hu-HU" altLang="hu-HU"/>
              <a:pPr>
                <a:defRPr/>
              </a:pPr>
              <a:t>2025. 03. 27.</a:t>
            </a:fld>
            <a:endParaRPr lang="hu-HU" altLang="hu-HU"/>
          </a:p>
        </p:txBody>
      </p:sp>
      <p:sp>
        <p:nvSpPr>
          <p:cNvPr id="48133" name="Rectangle 5">
            <a:extLst>
              <a:ext uri="{FF2B5EF4-FFF2-40B4-BE49-F238E27FC236}">
                <a16:creationId xmlns:a16="http://schemas.microsoft.com/office/drawing/2014/main" id="{1EBE8E1A-DD25-4403-B240-F530402AC684}"/>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pPr>
              <a:defRPr/>
            </a:pPr>
            <a:endParaRPr lang="hu-HU" altLang="hu-HU"/>
          </a:p>
        </p:txBody>
      </p:sp>
      <p:sp>
        <p:nvSpPr>
          <p:cNvPr id="48134" name="Rectangle 6">
            <a:extLst>
              <a:ext uri="{FF2B5EF4-FFF2-40B4-BE49-F238E27FC236}">
                <a16:creationId xmlns:a16="http://schemas.microsoft.com/office/drawing/2014/main" id="{7D10403C-39D0-4668-882A-B78F020D1003}"/>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DFD67445-9A44-45A3-9312-6418764F6C3C}" type="slidenum">
              <a:rPr lang="hu-HU" altLang="hu-HU"/>
              <a:pPr>
                <a:defRPr/>
              </a:pPr>
              <a:t>‹#›</a:t>
            </a:fld>
            <a:endParaRPr lang="hu-HU" altLang="hu-HU"/>
          </a:p>
        </p:txBody>
      </p:sp>
      <p:sp>
        <p:nvSpPr>
          <p:cNvPr id="2055" name="Rectangle 7">
            <a:extLst>
              <a:ext uri="{FF2B5EF4-FFF2-40B4-BE49-F238E27FC236}">
                <a16:creationId xmlns:a16="http://schemas.microsoft.com/office/drawing/2014/main" id="{0CAE98AF-1C08-45B2-B8C6-1570AD360252}"/>
              </a:ext>
            </a:extLst>
          </p:cNvPr>
          <p:cNvSpPr>
            <a:spLocks noChangeArrowheads="1"/>
          </p:cNvSpPr>
          <p:nvPr/>
        </p:nvSpPr>
        <p:spPr bwMode="auto">
          <a:xfrm>
            <a:off x="0" y="0"/>
            <a:ext cx="304800" cy="2286000"/>
          </a:xfrm>
          <a:prstGeom prst="rect">
            <a:avLst/>
          </a:prstGeom>
          <a:solidFill>
            <a:schemeClr val="bg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hu-HU" altLang="hu-HU" sz="2400">
              <a:latin typeface="Times New Roman" panose="02020603050405020304" pitchFamily="18" charset="0"/>
            </a:endParaRPr>
          </a:p>
        </p:txBody>
      </p:sp>
      <p:sp>
        <p:nvSpPr>
          <p:cNvPr id="2056" name="Line 8">
            <a:extLst>
              <a:ext uri="{FF2B5EF4-FFF2-40B4-BE49-F238E27FC236}">
                <a16:creationId xmlns:a16="http://schemas.microsoft.com/office/drawing/2014/main" id="{D540B522-6122-4613-9CF9-6B82B12E25AF}"/>
              </a:ext>
            </a:extLst>
          </p:cNvPr>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7" name="Rectangle 9">
            <a:extLst>
              <a:ext uri="{FF2B5EF4-FFF2-40B4-BE49-F238E27FC236}">
                <a16:creationId xmlns:a16="http://schemas.microsoft.com/office/drawing/2014/main" id="{BB3A32E9-FDB4-4D24-853F-E7F6DAEDB5B2}"/>
              </a:ext>
            </a:extLst>
          </p:cNvPr>
          <p:cNvSpPr>
            <a:spLocks noChangeArrowheads="1"/>
          </p:cNvSpPr>
          <p:nvPr/>
        </p:nvSpPr>
        <p:spPr bwMode="auto">
          <a:xfrm>
            <a:off x="0" y="2286000"/>
            <a:ext cx="304800" cy="2286000"/>
          </a:xfrm>
          <a:prstGeom prst="rect">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hu-HU" altLang="hu-HU" sz="2400">
              <a:latin typeface="Times New Roman" panose="02020603050405020304" pitchFamily="18" charset="0"/>
            </a:endParaRPr>
          </a:p>
        </p:txBody>
      </p:sp>
      <p:sp>
        <p:nvSpPr>
          <p:cNvPr id="2058" name="Rectangle 10">
            <a:extLst>
              <a:ext uri="{FF2B5EF4-FFF2-40B4-BE49-F238E27FC236}">
                <a16:creationId xmlns:a16="http://schemas.microsoft.com/office/drawing/2014/main" id="{F5201494-7FD1-448C-A260-D144B3CA1B40}"/>
              </a:ext>
            </a:extLst>
          </p:cNvPr>
          <p:cNvSpPr>
            <a:spLocks noChangeArrowheads="1"/>
          </p:cNvSpPr>
          <p:nvPr/>
        </p:nvSpPr>
        <p:spPr bwMode="auto">
          <a:xfrm>
            <a:off x="0" y="4572000"/>
            <a:ext cx="304800" cy="2286000"/>
          </a:xfrm>
          <a:prstGeom prst="rect">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hu-HU" altLang="hu-HU" sz="2400">
              <a:latin typeface="Times New Roman" panose="02020603050405020304" pitchFamily="18" charset="0"/>
            </a:endParaRPr>
          </a:p>
        </p:txBody>
      </p:sp>
    </p:spTree>
    <p:extLst>
      <p:ext uri="{BB962C8B-B14F-4D97-AF65-F5344CB8AC3E}">
        <p14:creationId xmlns:p14="http://schemas.microsoft.com/office/powerpoint/2010/main" val="40979455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anose="02020404030301010803" pitchFamily="18" charset="0"/>
        </a:defRPr>
      </a:lvl2pPr>
      <a:lvl3pPr algn="l" rtl="0" eaLnBrk="0" fontAlgn="base" hangingPunct="0">
        <a:spcBef>
          <a:spcPct val="0"/>
        </a:spcBef>
        <a:spcAft>
          <a:spcPct val="0"/>
        </a:spcAft>
        <a:defRPr sz="4400">
          <a:solidFill>
            <a:schemeClr val="tx2"/>
          </a:solidFill>
          <a:latin typeface="Garamond" panose="02020404030301010803" pitchFamily="18" charset="0"/>
        </a:defRPr>
      </a:lvl3pPr>
      <a:lvl4pPr algn="l" rtl="0" eaLnBrk="0" fontAlgn="base" hangingPunct="0">
        <a:spcBef>
          <a:spcPct val="0"/>
        </a:spcBef>
        <a:spcAft>
          <a:spcPct val="0"/>
        </a:spcAft>
        <a:defRPr sz="4400">
          <a:solidFill>
            <a:schemeClr val="tx2"/>
          </a:solidFill>
          <a:latin typeface="Garamond" panose="02020404030301010803" pitchFamily="18" charset="0"/>
        </a:defRPr>
      </a:lvl4pPr>
      <a:lvl5pPr algn="l" rtl="0" eaLnBrk="0" fontAlgn="base" hangingPunct="0">
        <a:spcBef>
          <a:spcPct val="0"/>
        </a:spcBef>
        <a:spcAft>
          <a:spcPct val="0"/>
        </a:spcAft>
        <a:defRPr sz="4400">
          <a:solidFill>
            <a:schemeClr val="tx2"/>
          </a:solidFill>
          <a:latin typeface="Garamond" panose="02020404030301010803" pitchFamily="18" charset="0"/>
        </a:defRPr>
      </a:lvl5pPr>
      <a:lvl6pPr marL="457200" algn="l" rtl="0" fontAlgn="base">
        <a:spcBef>
          <a:spcPct val="0"/>
        </a:spcBef>
        <a:spcAft>
          <a:spcPct val="0"/>
        </a:spcAft>
        <a:defRPr sz="4400">
          <a:solidFill>
            <a:schemeClr val="tx2"/>
          </a:solidFill>
          <a:latin typeface="Garamond" panose="02020404030301010803" pitchFamily="18" charset="0"/>
        </a:defRPr>
      </a:lvl6pPr>
      <a:lvl7pPr marL="914400" algn="l" rtl="0" fontAlgn="base">
        <a:spcBef>
          <a:spcPct val="0"/>
        </a:spcBef>
        <a:spcAft>
          <a:spcPct val="0"/>
        </a:spcAft>
        <a:defRPr sz="4400">
          <a:solidFill>
            <a:schemeClr val="tx2"/>
          </a:solidFill>
          <a:latin typeface="Garamond" panose="02020404030301010803" pitchFamily="18" charset="0"/>
        </a:defRPr>
      </a:lvl7pPr>
      <a:lvl8pPr marL="1371600" algn="l" rtl="0" fontAlgn="base">
        <a:spcBef>
          <a:spcPct val="0"/>
        </a:spcBef>
        <a:spcAft>
          <a:spcPct val="0"/>
        </a:spcAft>
        <a:defRPr sz="4400">
          <a:solidFill>
            <a:schemeClr val="tx2"/>
          </a:solidFill>
          <a:latin typeface="Garamond" panose="02020404030301010803" pitchFamily="18" charset="0"/>
        </a:defRPr>
      </a:lvl8pPr>
      <a:lvl9pPr marL="1828800" algn="l" rtl="0" fontAlgn="base">
        <a:spcBef>
          <a:spcPct val="0"/>
        </a:spcBef>
        <a:spcAft>
          <a:spcPct val="0"/>
        </a:spcAft>
        <a:defRPr sz="44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38B6D10-D058-9774-E2BD-7D150B34D8A4}"/>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8F55CD96-0074-C5EB-C9F1-4860AEAA61B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E8FDD4FF-BDBB-0493-996A-D7926D41A0DD}"/>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hu-HU"/>
          </a:p>
        </p:txBody>
      </p:sp>
      <p:sp>
        <p:nvSpPr>
          <p:cNvPr id="1029" name="Rectangle 5">
            <a:extLst>
              <a:ext uri="{FF2B5EF4-FFF2-40B4-BE49-F238E27FC236}">
                <a16:creationId xmlns:a16="http://schemas.microsoft.com/office/drawing/2014/main" id="{CB3BC102-9E2D-250B-05D2-EC1EDE1F9A83}"/>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hu-HU"/>
          </a:p>
        </p:txBody>
      </p:sp>
      <p:sp>
        <p:nvSpPr>
          <p:cNvPr id="1030" name="Rectangle 6">
            <a:extLst>
              <a:ext uri="{FF2B5EF4-FFF2-40B4-BE49-F238E27FC236}">
                <a16:creationId xmlns:a16="http://schemas.microsoft.com/office/drawing/2014/main" id="{70D4ECA0-DDCA-F4CF-CBBC-9F71CCF02877}"/>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E4A2761-E574-40F3-B637-CE0C61478526}" type="slidenum">
              <a:rPr lang="hu-HU" altLang="hu-HU"/>
              <a:pPr>
                <a:defRPr/>
              </a:pPr>
              <a:t>‹#›</a:t>
            </a:fld>
            <a:endParaRPr lang="hu-HU" altLang="hu-HU"/>
          </a:p>
        </p:txBody>
      </p:sp>
    </p:spTree>
    <p:extLst>
      <p:ext uri="{BB962C8B-B14F-4D97-AF65-F5344CB8AC3E}">
        <p14:creationId xmlns:p14="http://schemas.microsoft.com/office/powerpoint/2010/main" val="3450396202"/>
      </p:ext>
    </p:extLst>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églalap 8">
            <a:extLst>
              <a:ext uri="{FF2B5EF4-FFF2-40B4-BE49-F238E27FC236}">
                <a16:creationId xmlns:a16="http://schemas.microsoft.com/office/drawing/2014/main" id="{E8C65E3F-57D5-0EF6-6D73-5E7F03431E2A}"/>
              </a:ext>
            </a:extLst>
          </p:cNvPr>
          <p:cNvSpPr/>
          <p:nvPr/>
        </p:nvSpPr>
        <p:spPr>
          <a:xfrm flipH="1">
            <a:off x="10871200" y="0"/>
            <a:ext cx="13208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Cím helye 2">
            <a:extLst>
              <a:ext uri="{FF2B5EF4-FFF2-40B4-BE49-F238E27FC236}">
                <a16:creationId xmlns:a16="http://schemas.microsoft.com/office/drawing/2014/main" id="{146316BC-2EDC-6410-DF07-FE42B341902E}"/>
              </a:ext>
            </a:extLst>
          </p:cNvPr>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p>
            <a:r>
              <a:rPr lang="hu-HU"/>
              <a:t>Mintacím szerkesztése</a:t>
            </a:r>
            <a:endParaRPr lang="en-US"/>
          </a:p>
        </p:txBody>
      </p:sp>
      <p:sp>
        <p:nvSpPr>
          <p:cNvPr id="1030" name="Szöveg helye 30">
            <a:extLst>
              <a:ext uri="{FF2B5EF4-FFF2-40B4-BE49-F238E27FC236}">
                <a16:creationId xmlns:a16="http://schemas.microsoft.com/office/drawing/2014/main" id="{9DD69704-32A1-E270-C6E9-F9604E35DBFD}"/>
              </a:ext>
            </a:extLst>
          </p:cNvPr>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endParaRPr lang="en-US" altLang="hu-HU"/>
          </a:p>
        </p:txBody>
      </p:sp>
      <p:sp>
        <p:nvSpPr>
          <p:cNvPr id="27" name="Dátum helye 26">
            <a:extLst>
              <a:ext uri="{FF2B5EF4-FFF2-40B4-BE49-F238E27FC236}">
                <a16:creationId xmlns:a16="http://schemas.microsoft.com/office/drawing/2014/main" id="{5B8FCCCC-95EA-A558-2E2B-3E53B2574B17}"/>
              </a:ext>
            </a:extLst>
          </p:cNvPr>
          <p:cNvSpPr>
            <a:spLocks noGrp="1"/>
          </p:cNvSpPr>
          <p:nvPr>
            <p:ph type="dt" sz="half" idx="2"/>
          </p:nvPr>
        </p:nvSpPr>
        <p:spPr>
          <a:xfrm>
            <a:off x="5662085" y="6557963"/>
            <a:ext cx="2669116"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8099EF6D-8498-40FD-9F4B-F0CE6880A84C}" type="datetimeFigureOut">
              <a:rPr lang="hu-HU"/>
              <a:pPr>
                <a:defRPr/>
              </a:pPr>
              <a:t>2025. 03. 27.</a:t>
            </a:fld>
            <a:endParaRPr lang="hu-HU"/>
          </a:p>
        </p:txBody>
      </p:sp>
      <p:sp>
        <p:nvSpPr>
          <p:cNvPr id="4" name="Élőláb helye 3">
            <a:extLst>
              <a:ext uri="{FF2B5EF4-FFF2-40B4-BE49-F238E27FC236}">
                <a16:creationId xmlns:a16="http://schemas.microsoft.com/office/drawing/2014/main" id="{FCCF21A6-61F7-E542-BC80-C7C48398276F}"/>
              </a:ext>
            </a:extLst>
          </p:cNvPr>
          <p:cNvSpPr>
            <a:spLocks noGrp="1"/>
          </p:cNvSpPr>
          <p:nvPr>
            <p:ph type="ftr" sz="quarter" idx="3"/>
          </p:nvPr>
        </p:nvSpPr>
        <p:spPr>
          <a:xfrm>
            <a:off x="609600" y="6557963"/>
            <a:ext cx="48768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hu-HU"/>
          </a:p>
        </p:txBody>
      </p:sp>
      <p:sp>
        <p:nvSpPr>
          <p:cNvPr id="16" name="Dia számának helye 15">
            <a:extLst>
              <a:ext uri="{FF2B5EF4-FFF2-40B4-BE49-F238E27FC236}">
                <a16:creationId xmlns:a16="http://schemas.microsoft.com/office/drawing/2014/main" id="{F2BC1951-B0F5-109C-9474-3E667B92C39B}"/>
              </a:ext>
            </a:extLst>
          </p:cNvPr>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eaLnBrk="1" hangingPunct="1">
              <a:defRPr sz="1100" smtClean="0">
                <a:solidFill>
                  <a:schemeClr val="tx2"/>
                </a:solidFill>
                <a:latin typeface="Trebuchet MS" panose="020B0603020202020204" pitchFamily="34" charset="0"/>
              </a:defRPr>
            </a:lvl1pPr>
          </a:lstStyle>
          <a:p>
            <a:pPr>
              <a:defRPr/>
            </a:pPr>
            <a:fld id="{FE90EEE5-0EB9-4686-9AC6-5B9887FE6AD3}" type="slidenum">
              <a:rPr lang="hu-HU" altLang="hu-HU"/>
              <a:pPr>
                <a:defRPr/>
              </a:pPr>
              <a:t>‹#›</a:t>
            </a:fld>
            <a:endParaRPr lang="hu-HU" altLang="hu-HU"/>
          </a:p>
        </p:txBody>
      </p:sp>
    </p:spTree>
    <p:extLst>
      <p:ext uri="{BB962C8B-B14F-4D97-AF65-F5344CB8AC3E}">
        <p14:creationId xmlns:p14="http://schemas.microsoft.com/office/powerpoint/2010/main" val="14560099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anose="020B0603020202020204" pitchFamily="34" charset="0"/>
        </a:defRPr>
      </a:lvl2pPr>
      <a:lvl3pPr algn="l" rtl="0" eaLnBrk="0" fontAlgn="base" hangingPunct="0">
        <a:spcBef>
          <a:spcPct val="0"/>
        </a:spcBef>
        <a:spcAft>
          <a:spcPct val="0"/>
        </a:spcAft>
        <a:defRPr sz="3800" b="1">
          <a:solidFill>
            <a:schemeClr val="tx1"/>
          </a:solidFill>
          <a:latin typeface="Trebuchet MS" panose="020B0603020202020204" pitchFamily="34" charset="0"/>
        </a:defRPr>
      </a:lvl3pPr>
      <a:lvl4pPr algn="l" rtl="0" eaLnBrk="0" fontAlgn="base" hangingPunct="0">
        <a:spcBef>
          <a:spcPct val="0"/>
        </a:spcBef>
        <a:spcAft>
          <a:spcPct val="0"/>
        </a:spcAft>
        <a:defRPr sz="3800" b="1">
          <a:solidFill>
            <a:schemeClr val="tx1"/>
          </a:solidFill>
          <a:latin typeface="Trebuchet MS" panose="020B0603020202020204" pitchFamily="34" charset="0"/>
        </a:defRPr>
      </a:lvl4pPr>
      <a:lvl5pPr algn="l" rtl="0" eaLnBrk="0" fontAlgn="base" hangingPunct="0">
        <a:spcBef>
          <a:spcPct val="0"/>
        </a:spcBef>
        <a:spcAft>
          <a:spcPct val="0"/>
        </a:spcAft>
        <a:defRPr sz="3800" b="1">
          <a:solidFill>
            <a:schemeClr val="tx1"/>
          </a:solidFill>
          <a:latin typeface="Trebuchet MS" panose="020B0603020202020204" pitchFamily="34" charset="0"/>
        </a:defRPr>
      </a:lvl5pPr>
      <a:lvl6pPr marL="457200" algn="l" rtl="0" fontAlgn="base">
        <a:spcBef>
          <a:spcPct val="0"/>
        </a:spcBef>
        <a:spcAft>
          <a:spcPct val="0"/>
        </a:spcAft>
        <a:defRPr sz="3800" b="1">
          <a:solidFill>
            <a:schemeClr val="tx1"/>
          </a:solidFill>
          <a:latin typeface="Trebuchet MS" panose="020B0603020202020204" pitchFamily="34" charset="0"/>
        </a:defRPr>
      </a:lvl6pPr>
      <a:lvl7pPr marL="914400" algn="l" rtl="0" fontAlgn="base">
        <a:spcBef>
          <a:spcPct val="0"/>
        </a:spcBef>
        <a:spcAft>
          <a:spcPct val="0"/>
        </a:spcAft>
        <a:defRPr sz="3800" b="1">
          <a:solidFill>
            <a:schemeClr val="tx1"/>
          </a:solidFill>
          <a:latin typeface="Trebuchet MS" panose="020B0603020202020204" pitchFamily="34" charset="0"/>
        </a:defRPr>
      </a:lvl7pPr>
      <a:lvl8pPr marL="1371600" algn="l" rtl="0" fontAlgn="base">
        <a:spcBef>
          <a:spcPct val="0"/>
        </a:spcBef>
        <a:spcAft>
          <a:spcPct val="0"/>
        </a:spcAft>
        <a:defRPr sz="3800" b="1">
          <a:solidFill>
            <a:schemeClr val="tx1"/>
          </a:solidFill>
          <a:latin typeface="Trebuchet MS" panose="020B0603020202020204" pitchFamily="34" charset="0"/>
        </a:defRPr>
      </a:lvl8pPr>
      <a:lvl9pPr marL="1828800" algn="l" rtl="0" fontAlgn="base">
        <a:spcBef>
          <a:spcPct val="0"/>
        </a:spcBef>
        <a:spcAft>
          <a:spcPct val="0"/>
        </a:spcAft>
        <a:defRPr sz="3800" b="1">
          <a:solidFill>
            <a:schemeClr val="tx1"/>
          </a:solidFill>
          <a:latin typeface="Trebuchet MS" panose="020B0603020202020204"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zabadkézi sokszög 6">
            <a:extLst>
              <a:ext uri="{FF2B5EF4-FFF2-40B4-BE49-F238E27FC236}">
                <a16:creationId xmlns:a16="http://schemas.microsoft.com/office/drawing/2014/main" id="{EFF0CC23-B6B0-9DE6-0187-6F80C5B08384}"/>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8" name="Szabadkézi sokszög 7">
            <a:extLst>
              <a:ext uri="{FF2B5EF4-FFF2-40B4-BE49-F238E27FC236}">
                <a16:creationId xmlns:a16="http://schemas.microsoft.com/office/drawing/2014/main" id="{EF0DD039-1D4A-9358-C950-79CB775F50FC}"/>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1028" name="Cím helye 8">
            <a:extLst>
              <a:ext uri="{FF2B5EF4-FFF2-40B4-BE49-F238E27FC236}">
                <a16:creationId xmlns:a16="http://schemas.microsoft.com/office/drawing/2014/main" id="{B36357AA-0F89-B4E0-153B-E4DD60DFBF91}"/>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hu-HU" altLang="hu-HU"/>
              <a:t>Mintacím szerkesztése</a:t>
            </a:r>
            <a:endParaRPr lang="en-US" altLang="hu-HU"/>
          </a:p>
        </p:txBody>
      </p:sp>
      <p:sp>
        <p:nvSpPr>
          <p:cNvPr id="1029" name="Szöveg helye 29">
            <a:extLst>
              <a:ext uri="{FF2B5EF4-FFF2-40B4-BE49-F238E27FC236}">
                <a16:creationId xmlns:a16="http://schemas.microsoft.com/office/drawing/2014/main" id="{03F6385E-54BF-C208-7421-E71A276DC9F6}"/>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endParaRPr lang="en-US" altLang="hu-HU"/>
          </a:p>
        </p:txBody>
      </p:sp>
      <p:sp>
        <p:nvSpPr>
          <p:cNvPr id="10" name="Dátum helye 9">
            <a:extLst>
              <a:ext uri="{FF2B5EF4-FFF2-40B4-BE49-F238E27FC236}">
                <a16:creationId xmlns:a16="http://schemas.microsoft.com/office/drawing/2014/main" id="{E6BFADD2-293D-4E65-000F-59B445802801}"/>
              </a:ext>
            </a:extLst>
          </p:cNvPr>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5E9AE886-0096-46EC-9FE5-033AA985A8C2}" type="datetimeFigureOut">
              <a:rPr lang="hu-HU"/>
              <a:pPr>
                <a:defRPr/>
              </a:pPr>
              <a:t>2025. 03. 27.</a:t>
            </a:fld>
            <a:endParaRPr lang="hu-HU"/>
          </a:p>
        </p:txBody>
      </p:sp>
      <p:sp>
        <p:nvSpPr>
          <p:cNvPr id="22" name="Élőláb helye 21">
            <a:extLst>
              <a:ext uri="{FF2B5EF4-FFF2-40B4-BE49-F238E27FC236}">
                <a16:creationId xmlns:a16="http://schemas.microsoft.com/office/drawing/2014/main" id="{3C75F1DE-C874-6E31-9E44-9D80A37FEA68}"/>
              </a:ext>
            </a:extLst>
          </p:cNvPr>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hu-HU"/>
          </a:p>
        </p:txBody>
      </p:sp>
      <p:sp>
        <p:nvSpPr>
          <p:cNvPr id="18" name="Dia számának helye 17">
            <a:extLst>
              <a:ext uri="{FF2B5EF4-FFF2-40B4-BE49-F238E27FC236}">
                <a16:creationId xmlns:a16="http://schemas.microsoft.com/office/drawing/2014/main" id="{3937AD56-30CF-C196-999D-95768BE872DE}"/>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a:defRPr/>
            </a:pPr>
            <a:fld id="{CE0E0218-ED5A-41E7-88CA-6F3AE84DE140}" type="slidenum">
              <a:rPr lang="hu-HU" altLang="hu-HU"/>
              <a:pPr>
                <a:defRPr/>
              </a:pPr>
              <a:t>‹#›</a:t>
            </a:fld>
            <a:endParaRPr lang="hu-HU" altLang="hu-HU"/>
          </a:p>
        </p:txBody>
      </p:sp>
      <p:grpSp>
        <p:nvGrpSpPr>
          <p:cNvPr id="1033" name="Csoportba foglalás 1">
            <a:extLst>
              <a:ext uri="{FF2B5EF4-FFF2-40B4-BE49-F238E27FC236}">
                <a16:creationId xmlns:a16="http://schemas.microsoft.com/office/drawing/2014/main" id="{598058FF-6D9C-3794-BD56-FFF12B05BAB2}"/>
              </a:ext>
            </a:extLst>
          </p:cNvPr>
          <p:cNvGrpSpPr>
            <a:grpSpLocks/>
          </p:cNvGrpSpPr>
          <p:nvPr/>
        </p:nvGrpSpPr>
        <p:grpSpPr bwMode="auto">
          <a:xfrm>
            <a:off x="-25399" y="203200"/>
            <a:ext cx="12240684" cy="647700"/>
            <a:chOff x="-19045" y="216550"/>
            <a:chExt cx="9180548" cy="649224"/>
          </a:xfrm>
        </p:grpSpPr>
        <p:sp>
          <p:nvSpPr>
            <p:cNvPr id="12" name="Szabadkézi sokszög 11">
              <a:extLst>
                <a:ext uri="{FF2B5EF4-FFF2-40B4-BE49-F238E27FC236}">
                  <a16:creationId xmlns:a16="http://schemas.microsoft.com/office/drawing/2014/main" id="{0069D2E2-3690-2289-9C1A-2F03AC661E14}"/>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13" name="Szabadkézi sokszög 12">
              <a:extLst>
                <a:ext uri="{FF2B5EF4-FFF2-40B4-BE49-F238E27FC236}">
                  <a16:creationId xmlns:a16="http://schemas.microsoft.com/office/drawing/2014/main" id="{4FA0CF8A-95E4-9D3D-6038-34F7F174A4B8}"/>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grpSp>
    </p:spTree>
    <p:extLst>
      <p:ext uri="{BB962C8B-B14F-4D97-AF65-F5344CB8AC3E}">
        <p14:creationId xmlns:p14="http://schemas.microsoft.com/office/powerpoint/2010/main" val="281403161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DCB6369-31A9-79C9-E235-0AD0997AC3B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1B53A57D-07D5-0C5F-C65F-7F1A6933F2B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BDE2BE1A-E995-42F5-CDDD-6E105CF2CFE4}"/>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hu-HU"/>
          </a:p>
        </p:txBody>
      </p:sp>
      <p:sp>
        <p:nvSpPr>
          <p:cNvPr id="1029" name="Rectangle 5">
            <a:extLst>
              <a:ext uri="{FF2B5EF4-FFF2-40B4-BE49-F238E27FC236}">
                <a16:creationId xmlns:a16="http://schemas.microsoft.com/office/drawing/2014/main" id="{4BE7C4CD-4055-8C6A-37E2-2BB5BEE62F8B}"/>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hu-HU"/>
          </a:p>
        </p:txBody>
      </p:sp>
      <p:sp>
        <p:nvSpPr>
          <p:cNvPr id="1030" name="Rectangle 6">
            <a:extLst>
              <a:ext uri="{FF2B5EF4-FFF2-40B4-BE49-F238E27FC236}">
                <a16:creationId xmlns:a16="http://schemas.microsoft.com/office/drawing/2014/main" id="{8F272C18-B38E-BC52-5C3B-D70CDD90E725}"/>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B5D9333-2DEA-413D-9443-E4690FB33777}" type="slidenum">
              <a:rPr lang="hu-HU" altLang="hu-HU"/>
              <a:pPr>
                <a:defRPr/>
              </a:pPr>
              <a:t>‹#›</a:t>
            </a:fld>
            <a:endParaRPr lang="hu-HU" altLang="hu-HU"/>
          </a:p>
        </p:txBody>
      </p:sp>
    </p:spTree>
    <p:extLst>
      <p:ext uri="{BB962C8B-B14F-4D97-AF65-F5344CB8AC3E}">
        <p14:creationId xmlns:p14="http://schemas.microsoft.com/office/powerpoint/2010/main" val="2232114709"/>
      </p:ext>
    </p:extLst>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B105F3-0C54-4C18-1DAC-D2A20D03E404}"/>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B014885A-11B6-4A1F-39B2-EFE799470611}"/>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A6EC0B8F-0E57-52B8-6DE7-C951F551FA3E}"/>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hu-HU" altLang="hu-HU"/>
          </a:p>
        </p:txBody>
      </p:sp>
      <p:sp>
        <p:nvSpPr>
          <p:cNvPr id="1029" name="Rectangle 5">
            <a:extLst>
              <a:ext uri="{FF2B5EF4-FFF2-40B4-BE49-F238E27FC236}">
                <a16:creationId xmlns:a16="http://schemas.microsoft.com/office/drawing/2014/main" id="{E4BBD82A-8BE3-EDFF-67DA-071AF4624905}"/>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hu-HU" altLang="hu-HU"/>
          </a:p>
        </p:txBody>
      </p:sp>
      <p:sp>
        <p:nvSpPr>
          <p:cNvPr id="1030" name="Rectangle 6">
            <a:extLst>
              <a:ext uri="{FF2B5EF4-FFF2-40B4-BE49-F238E27FC236}">
                <a16:creationId xmlns:a16="http://schemas.microsoft.com/office/drawing/2014/main" id="{5B16F856-C990-F76F-A9A6-891518C5204A}"/>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7479B36-736F-45E2-8D04-09059E7C2614}" type="slidenum">
              <a:rPr lang="hu-HU" altLang="hu-HU"/>
              <a:pPr>
                <a:defRPr/>
              </a:pPr>
              <a:t>‹#›</a:t>
            </a:fld>
            <a:endParaRPr lang="hu-HU" altLang="hu-HU"/>
          </a:p>
        </p:txBody>
      </p:sp>
    </p:spTree>
    <p:extLst>
      <p:ext uri="{BB962C8B-B14F-4D97-AF65-F5344CB8AC3E}">
        <p14:creationId xmlns:p14="http://schemas.microsoft.com/office/powerpoint/2010/main" val="157195802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églalap 8">
            <a:extLst>
              <a:ext uri="{FF2B5EF4-FFF2-40B4-BE49-F238E27FC236}">
                <a16:creationId xmlns:a16="http://schemas.microsoft.com/office/drawing/2014/main" id="{FF4EAF10-B565-194B-AFF8-7EB30B0DF4EB}"/>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useBgFill="1">
        <p:nvSpPr>
          <p:cNvPr id="8" name="Lekerekített téglalap 7">
            <a:extLst>
              <a:ext uri="{FF2B5EF4-FFF2-40B4-BE49-F238E27FC236}">
                <a16:creationId xmlns:a16="http://schemas.microsoft.com/office/drawing/2014/main" id="{7641FC49-5868-4673-5C0A-88E45DC325CD}"/>
              </a:ext>
            </a:extLst>
          </p:cNvPr>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sz="1800"/>
          </a:p>
        </p:txBody>
      </p:sp>
      <p:sp>
        <p:nvSpPr>
          <p:cNvPr id="1028" name="Cím helye 21">
            <a:extLst>
              <a:ext uri="{FF2B5EF4-FFF2-40B4-BE49-F238E27FC236}">
                <a16:creationId xmlns:a16="http://schemas.microsoft.com/office/drawing/2014/main" id="{584B3CA7-B9DD-97C4-27B3-B76FD5A28D8B}"/>
              </a:ext>
            </a:extLst>
          </p:cNvPr>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hu-HU" altLang="hu-HU"/>
              <a:t>Mintacím szerkesztése</a:t>
            </a:r>
            <a:endParaRPr lang="en-US" altLang="hu-HU"/>
          </a:p>
        </p:txBody>
      </p:sp>
      <p:sp>
        <p:nvSpPr>
          <p:cNvPr id="1029" name="Szöveg helye 12">
            <a:extLst>
              <a:ext uri="{FF2B5EF4-FFF2-40B4-BE49-F238E27FC236}">
                <a16:creationId xmlns:a16="http://schemas.microsoft.com/office/drawing/2014/main" id="{BC091C58-6F8A-DB87-2D27-C3AA7E46E6CA}"/>
              </a:ext>
            </a:extLst>
          </p:cNvPr>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endParaRPr lang="en-US" altLang="hu-HU"/>
          </a:p>
        </p:txBody>
      </p:sp>
      <p:sp>
        <p:nvSpPr>
          <p:cNvPr id="14" name="Dátum helye 13">
            <a:extLst>
              <a:ext uri="{FF2B5EF4-FFF2-40B4-BE49-F238E27FC236}">
                <a16:creationId xmlns:a16="http://schemas.microsoft.com/office/drawing/2014/main" id="{E1109EAA-E0C2-B83A-10D9-E134D4EBE3BE}"/>
              </a:ext>
            </a:extLst>
          </p:cNvPr>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endParaRPr lang="hu-HU"/>
          </a:p>
        </p:txBody>
      </p:sp>
      <p:sp>
        <p:nvSpPr>
          <p:cNvPr id="3" name="Élőláb helye 2">
            <a:extLst>
              <a:ext uri="{FF2B5EF4-FFF2-40B4-BE49-F238E27FC236}">
                <a16:creationId xmlns:a16="http://schemas.microsoft.com/office/drawing/2014/main" id="{E6A9BD5C-BAD1-6D63-0457-51DDE1ED0973}"/>
              </a:ext>
            </a:extLst>
          </p:cNvPr>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endParaRPr lang="hu-HU"/>
          </a:p>
        </p:txBody>
      </p:sp>
      <p:sp>
        <p:nvSpPr>
          <p:cNvPr id="23" name="Dia számának helye 22">
            <a:extLst>
              <a:ext uri="{FF2B5EF4-FFF2-40B4-BE49-F238E27FC236}">
                <a16:creationId xmlns:a16="http://schemas.microsoft.com/office/drawing/2014/main" id="{D4B38222-9BF7-C14C-3AD1-78814AC21342}"/>
              </a:ext>
            </a:extLst>
          </p:cNvPr>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Gill Sans MT" panose="020B0502020104020203" pitchFamily="34" charset="-18"/>
              </a:defRPr>
            </a:lvl1pPr>
          </a:lstStyle>
          <a:p>
            <a:pPr>
              <a:defRPr/>
            </a:pPr>
            <a:fld id="{0CAAF35C-DD8F-44ED-816E-FF3BE76779FB}" type="slidenum">
              <a:rPr lang="hu-HU" altLang="hu-HU"/>
              <a:pPr>
                <a:defRPr/>
              </a:pPr>
              <a:t>‹#›</a:t>
            </a:fld>
            <a:endParaRPr lang="hu-HU" altLang="hu-HU"/>
          </a:p>
        </p:txBody>
      </p:sp>
    </p:spTree>
    <p:extLst>
      <p:ext uri="{BB962C8B-B14F-4D97-AF65-F5344CB8AC3E}">
        <p14:creationId xmlns:p14="http://schemas.microsoft.com/office/powerpoint/2010/main" val="117040236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ill Sans MT" pitchFamily="34" charset="-18"/>
        </a:defRPr>
      </a:lvl2pPr>
      <a:lvl3pPr algn="l" rtl="0" eaLnBrk="0" fontAlgn="base" hangingPunct="0">
        <a:spcBef>
          <a:spcPct val="0"/>
        </a:spcBef>
        <a:spcAft>
          <a:spcPct val="0"/>
        </a:spcAft>
        <a:defRPr sz="4000">
          <a:solidFill>
            <a:schemeClr val="tx2"/>
          </a:solidFill>
          <a:latin typeface="Gill Sans MT" pitchFamily="34" charset="-18"/>
        </a:defRPr>
      </a:lvl3pPr>
      <a:lvl4pPr algn="l" rtl="0" eaLnBrk="0" fontAlgn="base" hangingPunct="0">
        <a:spcBef>
          <a:spcPct val="0"/>
        </a:spcBef>
        <a:spcAft>
          <a:spcPct val="0"/>
        </a:spcAft>
        <a:defRPr sz="4000">
          <a:solidFill>
            <a:schemeClr val="tx2"/>
          </a:solidFill>
          <a:latin typeface="Gill Sans MT" pitchFamily="34" charset="-18"/>
        </a:defRPr>
      </a:lvl4pPr>
      <a:lvl5pPr algn="l" rtl="0" eaLnBrk="0" fontAlgn="base" hangingPunct="0">
        <a:spcBef>
          <a:spcPct val="0"/>
        </a:spcBef>
        <a:spcAft>
          <a:spcPct val="0"/>
        </a:spcAft>
        <a:defRPr sz="4000">
          <a:solidFill>
            <a:schemeClr val="tx2"/>
          </a:solidFill>
          <a:latin typeface="Gill Sans MT" pitchFamily="34" charset="-18"/>
        </a:defRPr>
      </a:lvl5pPr>
      <a:lvl6pPr marL="457200" algn="l" rtl="0" fontAlgn="base">
        <a:spcBef>
          <a:spcPct val="0"/>
        </a:spcBef>
        <a:spcAft>
          <a:spcPct val="0"/>
        </a:spcAft>
        <a:defRPr sz="4000">
          <a:solidFill>
            <a:schemeClr val="tx2"/>
          </a:solidFill>
          <a:latin typeface="Gill Sans MT" pitchFamily="34" charset="-18"/>
        </a:defRPr>
      </a:lvl6pPr>
      <a:lvl7pPr marL="914400" algn="l" rtl="0" fontAlgn="base">
        <a:spcBef>
          <a:spcPct val="0"/>
        </a:spcBef>
        <a:spcAft>
          <a:spcPct val="0"/>
        </a:spcAft>
        <a:defRPr sz="4000">
          <a:solidFill>
            <a:schemeClr val="tx2"/>
          </a:solidFill>
          <a:latin typeface="Gill Sans MT" pitchFamily="34" charset="-18"/>
        </a:defRPr>
      </a:lvl7pPr>
      <a:lvl8pPr marL="1371600" algn="l" rtl="0" fontAlgn="base">
        <a:spcBef>
          <a:spcPct val="0"/>
        </a:spcBef>
        <a:spcAft>
          <a:spcPct val="0"/>
        </a:spcAft>
        <a:defRPr sz="4000">
          <a:solidFill>
            <a:schemeClr val="tx2"/>
          </a:solidFill>
          <a:latin typeface="Gill Sans MT" pitchFamily="34" charset="-18"/>
        </a:defRPr>
      </a:lvl8pPr>
      <a:lvl9pPr marL="1828800" algn="l" rtl="0" fontAlgn="base">
        <a:spcBef>
          <a:spcPct val="0"/>
        </a:spcBef>
        <a:spcAft>
          <a:spcPct val="0"/>
        </a:spcAft>
        <a:defRPr sz="4000">
          <a:solidFill>
            <a:schemeClr val="tx2"/>
          </a:solidFill>
          <a:latin typeface="Gill Sans MT" pitchFamily="34" charset="-18"/>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a:solidFill>
            <a:schemeClr val="tx1"/>
          </a:solidFill>
          <a:latin typeface="+mn-lt"/>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a:solidFill>
            <a:schemeClr val="tx1"/>
          </a:solidFill>
          <a:latin typeface="+mn-lt"/>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a:solidFill>
            <a:schemeClr val="tx1"/>
          </a:solidFill>
          <a:latin typeface="+mn-lt"/>
        </a:defRPr>
      </a:lvl4pPr>
      <a:lvl5pPr marL="1371600" indent="-228600" algn="l" rtl="0" eaLnBrk="0" fontAlgn="base" hangingPunct="0">
        <a:spcBef>
          <a:spcPts val="375"/>
        </a:spcBef>
        <a:spcAft>
          <a:spcPct val="0"/>
        </a:spcAft>
        <a:buClr>
          <a:srgbClr val="A28E6A"/>
        </a:buClr>
        <a:buChar char="o"/>
        <a:defRPr sz="2000">
          <a:solidFill>
            <a:schemeClr val="tx1"/>
          </a:solidFill>
          <a:latin typeface="+mn-lt"/>
        </a:defRPr>
      </a:lvl5pPr>
      <a:lvl6pPr marL="1828800" indent="-228600" algn="l" rtl="0" fontAlgn="base">
        <a:spcBef>
          <a:spcPts val="375"/>
        </a:spcBef>
        <a:spcAft>
          <a:spcPct val="0"/>
        </a:spcAft>
        <a:buClr>
          <a:srgbClr val="A28E6A"/>
        </a:buClr>
        <a:buChar char="o"/>
        <a:defRPr sz="2000">
          <a:solidFill>
            <a:schemeClr val="tx1"/>
          </a:solidFill>
          <a:latin typeface="+mn-lt"/>
        </a:defRPr>
      </a:lvl6pPr>
      <a:lvl7pPr marL="2286000" indent="-228600" algn="l" rtl="0" fontAlgn="base">
        <a:spcBef>
          <a:spcPts val="375"/>
        </a:spcBef>
        <a:spcAft>
          <a:spcPct val="0"/>
        </a:spcAft>
        <a:buClr>
          <a:srgbClr val="A28E6A"/>
        </a:buClr>
        <a:buChar char="o"/>
        <a:defRPr sz="2000">
          <a:solidFill>
            <a:schemeClr val="tx1"/>
          </a:solidFill>
          <a:latin typeface="+mn-lt"/>
        </a:defRPr>
      </a:lvl7pPr>
      <a:lvl8pPr marL="2743200" indent="-228600" algn="l" rtl="0" fontAlgn="base">
        <a:spcBef>
          <a:spcPts val="375"/>
        </a:spcBef>
        <a:spcAft>
          <a:spcPct val="0"/>
        </a:spcAft>
        <a:buClr>
          <a:srgbClr val="A28E6A"/>
        </a:buClr>
        <a:buChar char="o"/>
        <a:defRPr sz="2000">
          <a:solidFill>
            <a:schemeClr val="tx1"/>
          </a:solidFill>
          <a:latin typeface="+mn-lt"/>
        </a:defRPr>
      </a:lvl8pPr>
      <a:lvl9pPr marL="3200400" indent="-228600" algn="l" rtl="0" fontAlgn="base">
        <a:spcBef>
          <a:spcPts val="375"/>
        </a:spcBef>
        <a:spcAft>
          <a:spcPct val="0"/>
        </a:spcAft>
        <a:buClr>
          <a:srgbClr val="A28E6A"/>
        </a:buClr>
        <a:buChar char="o"/>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6268FD2-3ADA-80AF-170C-8BC8C9C74EAE}"/>
              </a:ext>
            </a:extLst>
          </p:cNvPr>
          <p:cNvGrpSpPr>
            <a:grpSpLocks/>
          </p:cNvGrpSpPr>
          <p:nvPr/>
        </p:nvGrpSpPr>
        <p:grpSpPr bwMode="auto">
          <a:xfrm>
            <a:off x="2118" y="0"/>
            <a:ext cx="12198349" cy="6851650"/>
            <a:chOff x="1" y="0"/>
            <a:chExt cx="5763" cy="4316"/>
          </a:xfrm>
        </p:grpSpPr>
        <p:sp>
          <p:nvSpPr>
            <p:cNvPr id="27651" name="Freeform 3">
              <a:extLst>
                <a:ext uri="{FF2B5EF4-FFF2-40B4-BE49-F238E27FC236}">
                  <a16:creationId xmlns:a16="http://schemas.microsoft.com/office/drawing/2014/main" id="{B205363E-777A-2728-C1D6-9660FF1538B6}"/>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sp>
          <p:nvSpPr>
            <p:cNvPr id="27652" name="Freeform 4">
              <a:extLst>
                <a:ext uri="{FF2B5EF4-FFF2-40B4-BE49-F238E27FC236}">
                  <a16:creationId xmlns:a16="http://schemas.microsoft.com/office/drawing/2014/main" id="{AE227BE7-50F0-033F-B316-2CDCD44A50A4}"/>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sp>
          <p:nvSpPr>
            <p:cNvPr id="27653" name="Freeform 5">
              <a:extLst>
                <a:ext uri="{FF2B5EF4-FFF2-40B4-BE49-F238E27FC236}">
                  <a16:creationId xmlns:a16="http://schemas.microsoft.com/office/drawing/2014/main" id="{D5ABAAB5-1F9E-22EE-D505-4F6DD4D6211A}"/>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grpSp>
          <p:nvGrpSpPr>
            <p:cNvPr id="1035" name="Group 6">
              <a:extLst>
                <a:ext uri="{FF2B5EF4-FFF2-40B4-BE49-F238E27FC236}">
                  <a16:creationId xmlns:a16="http://schemas.microsoft.com/office/drawing/2014/main" id="{EB468634-F3CA-BB23-FB6C-0ED5DDC3FC47}"/>
                </a:ext>
              </a:extLst>
            </p:cNvPr>
            <p:cNvGrpSpPr>
              <a:grpSpLocks/>
            </p:cNvGrpSpPr>
            <p:nvPr/>
          </p:nvGrpSpPr>
          <p:grpSpPr bwMode="auto">
            <a:xfrm>
              <a:off x="288" y="0"/>
              <a:ext cx="5098" cy="4316"/>
              <a:chOff x="288" y="0"/>
              <a:chExt cx="5098" cy="4316"/>
            </a:xfrm>
          </p:grpSpPr>
          <p:sp>
            <p:nvSpPr>
              <p:cNvPr id="27655" name="Freeform 7">
                <a:extLst>
                  <a:ext uri="{FF2B5EF4-FFF2-40B4-BE49-F238E27FC236}">
                    <a16:creationId xmlns:a16="http://schemas.microsoft.com/office/drawing/2014/main" id="{CE758ADA-0450-AE2D-6A44-FFBD8318ADA1}"/>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56" name="Freeform 8">
                <a:extLst>
                  <a:ext uri="{FF2B5EF4-FFF2-40B4-BE49-F238E27FC236}">
                    <a16:creationId xmlns:a16="http://schemas.microsoft.com/office/drawing/2014/main" id="{E4E4ED6A-2B19-CC16-6EAF-4A5D21F622F7}"/>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57" name="Freeform 9">
                <a:extLst>
                  <a:ext uri="{FF2B5EF4-FFF2-40B4-BE49-F238E27FC236}">
                    <a16:creationId xmlns:a16="http://schemas.microsoft.com/office/drawing/2014/main" id="{01F01C91-25C0-8C34-FD09-3AB94E1C7320}"/>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58" name="Freeform 10">
                <a:extLst>
                  <a:ext uri="{FF2B5EF4-FFF2-40B4-BE49-F238E27FC236}">
                    <a16:creationId xmlns:a16="http://schemas.microsoft.com/office/drawing/2014/main" id="{174F9E44-0B59-5362-E7F5-C49E72672268}"/>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59" name="Freeform 11">
                <a:extLst>
                  <a:ext uri="{FF2B5EF4-FFF2-40B4-BE49-F238E27FC236}">
                    <a16:creationId xmlns:a16="http://schemas.microsoft.com/office/drawing/2014/main" id="{14CC40ED-F04A-E5F0-B239-4BF5D0E5E7AC}"/>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60" name="Freeform 12">
                <a:extLst>
                  <a:ext uri="{FF2B5EF4-FFF2-40B4-BE49-F238E27FC236}">
                    <a16:creationId xmlns:a16="http://schemas.microsoft.com/office/drawing/2014/main" id="{199AFB6E-0B0E-C681-314D-4697B5FF4B33}"/>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61" name="Freeform 13">
                <a:extLst>
                  <a:ext uri="{FF2B5EF4-FFF2-40B4-BE49-F238E27FC236}">
                    <a16:creationId xmlns:a16="http://schemas.microsoft.com/office/drawing/2014/main" id="{4C836238-9F8A-4921-EA36-D7F5A2C35C2D}"/>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62" name="Freeform 14">
                <a:extLst>
                  <a:ext uri="{FF2B5EF4-FFF2-40B4-BE49-F238E27FC236}">
                    <a16:creationId xmlns:a16="http://schemas.microsoft.com/office/drawing/2014/main" id="{6E188FA2-0B1B-4321-BE77-FF84F6DC1E1D}"/>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63" name="Freeform 15">
                <a:extLst>
                  <a:ext uri="{FF2B5EF4-FFF2-40B4-BE49-F238E27FC236}">
                    <a16:creationId xmlns:a16="http://schemas.microsoft.com/office/drawing/2014/main" id="{9D84E50B-98DA-BC61-AB87-DA814102FE24}"/>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64" name="Freeform 16">
                <a:extLst>
                  <a:ext uri="{FF2B5EF4-FFF2-40B4-BE49-F238E27FC236}">
                    <a16:creationId xmlns:a16="http://schemas.microsoft.com/office/drawing/2014/main" id="{6A1E2692-A288-F33B-3A93-AB2D4A8201ED}"/>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65" name="Freeform 17">
                <a:extLst>
                  <a:ext uri="{FF2B5EF4-FFF2-40B4-BE49-F238E27FC236}">
                    <a16:creationId xmlns:a16="http://schemas.microsoft.com/office/drawing/2014/main" id="{2D8B022B-EFB4-8984-FB54-4ED48B0D1ED7}"/>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66" name="Freeform 18">
                <a:extLst>
                  <a:ext uri="{FF2B5EF4-FFF2-40B4-BE49-F238E27FC236}">
                    <a16:creationId xmlns:a16="http://schemas.microsoft.com/office/drawing/2014/main" id="{BA03E4C9-D062-369B-8AC9-F95906D4B19B}"/>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67" name="Freeform 19">
                <a:extLst>
                  <a:ext uri="{FF2B5EF4-FFF2-40B4-BE49-F238E27FC236}">
                    <a16:creationId xmlns:a16="http://schemas.microsoft.com/office/drawing/2014/main" id="{D01F4A25-0ADD-E4DA-C77B-37A07A64107A}"/>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grpSp>
        <p:sp>
          <p:nvSpPr>
            <p:cNvPr id="27668" name="Freeform 20">
              <a:extLst>
                <a:ext uri="{FF2B5EF4-FFF2-40B4-BE49-F238E27FC236}">
                  <a16:creationId xmlns:a16="http://schemas.microsoft.com/office/drawing/2014/main" id="{EE3DF855-900C-4C75-5D21-CBDCF85C930E}"/>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sp>
          <p:nvSpPr>
            <p:cNvPr id="27669" name="Freeform 21">
              <a:extLst>
                <a:ext uri="{FF2B5EF4-FFF2-40B4-BE49-F238E27FC236}">
                  <a16:creationId xmlns:a16="http://schemas.microsoft.com/office/drawing/2014/main" id="{2E45C315-BEBA-5B00-E184-C05D9B203707}"/>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sp>
          <p:nvSpPr>
            <p:cNvPr id="27670" name="Freeform 22">
              <a:extLst>
                <a:ext uri="{FF2B5EF4-FFF2-40B4-BE49-F238E27FC236}">
                  <a16:creationId xmlns:a16="http://schemas.microsoft.com/office/drawing/2014/main" id="{37953414-766A-3E07-E892-A525FE86FB93}"/>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hu-HU" sz="1800"/>
            </a:p>
          </p:txBody>
        </p:sp>
        <p:sp>
          <p:nvSpPr>
            <p:cNvPr id="1039" name="Freeform 23">
              <a:extLst>
                <a:ext uri="{FF2B5EF4-FFF2-40B4-BE49-F238E27FC236}">
                  <a16:creationId xmlns:a16="http://schemas.microsoft.com/office/drawing/2014/main" id="{2CDA9C04-D69D-D2E7-CFC4-A33543081E2D}"/>
                </a:ext>
              </a:extLst>
            </p:cNvPr>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40" name="Freeform 24">
              <a:extLst>
                <a:ext uri="{FF2B5EF4-FFF2-40B4-BE49-F238E27FC236}">
                  <a16:creationId xmlns:a16="http://schemas.microsoft.com/office/drawing/2014/main" id="{ACCF1344-BBD2-C198-9CE2-B35E874E7467}"/>
                </a:ext>
              </a:extLst>
            </p:cNvPr>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27673" name="Freeform 25">
              <a:extLst>
                <a:ext uri="{FF2B5EF4-FFF2-40B4-BE49-F238E27FC236}">
                  <a16:creationId xmlns:a16="http://schemas.microsoft.com/office/drawing/2014/main" id="{A96E28F3-300A-7791-0C7E-24B8086E35FE}"/>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hu-HU" sz="1800"/>
            </a:p>
          </p:txBody>
        </p:sp>
        <p:sp>
          <p:nvSpPr>
            <p:cNvPr id="1042" name="Freeform 26">
              <a:extLst>
                <a:ext uri="{FF2B5EF4-FFF2-40B4-BE49-F238E27FC236}">
                  <a16:creationId xmlns:a16="http://schemas.microsoft.com/office/drawing/2014/main" id="{BF4B4C95-3D39-37B3-3533-004628D4854D}"/>
                </a:ext>
              </a:extLst>
            </p:cNvPr>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43" name="Freeform 27">
              <a:extLst>
                <a:ext uri="{FF2B5EF4-FFF2-40B4-BE49-F238E27FC236}">
                  <a16:creationId xmlns:a16="http://schemas.microsoft.com/office/drawing/2014/main" id="{4C8F3B23-24E2-3C87-A543-E236821BDFF2}"/>
                </a:ext>
              </a:extLst>
            </p:cNvPr>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44" name="Line 28">
              <a:extLst>
                <a:ext uri="{FF2B5EF4-FFF2-40B4-BE49-F238E27FC236}">
                  <a16:creationId xmlns:a16="http://schemas.microsoft.com/office/drawing/2014/main" id="{5EC2CDFC-A179-BF97-6431-CB2C2C49436A}"/>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045" name="Line 29">
              <a:extLst>
                <a:ext uri="{FF2B5EF4-FFF2-40B4-BE49-F238E27FC236}">
                  <a16:creationId xmlns:a16="http://schemas.microsoft.com/office/drawing/2014/main" id="{C066F824-23BE-530C-7CA0-B798FC5A8C65}"/>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046" name="Line 30">
              <a:extLst>
                <a:ext uri="{FF2B5EF4-FFF2-40B4-BE49-F238E27FC236}">
                  <a16:creationId xmlns:a16="http://schemas.microsoft.com/office/drawing/2014/main" id="{76D8ECB4-20A0-5E95-F857-45487D390111}"/>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hu-HU" sz="1800"/>
            </a:p>
          </p:txBody>
        </p:sp>
        <p:grpSp>
          <p:nvGrpSpPr>
            <p:cNvPr id="1047" name="Group 31">
              <a:extLst>
                <a:ext uri="{FF2B5EF4-FFF2-40B4-BE49-F238E27FC236}">
                  <a16:creationId xmlns:a16="http://schemas.microsoft.com/office/drawing/2014/main" id="{07050C59-47CB-4A52-79E3-4C055352F291}"/>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8756F107-63EA-01AB-85AA-AD4A507C3DB4}"/>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051" name="Line 33">
                <a:extLst>
                  <a:ext uri="{FF2B5EF4-FFF2-40B4-BE49-F238E27FC236}">
                    <a16:creationId xmlns:a16="http://schemas.microsoft.com/office/drawing/2014/main" id="{143C0106-9C05-1A40-BB33-0A704240FD9F}"/>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052" name="Line 34">
                <a:extLst>
                  <a:ext uri="{FF2B5EF4-FFF2-40B4-BE49-F238E27FC236}">
                    <a16:creationId xmlns:a16="http://schemas.microsoft.com/office/drawing/2014/main" id="{2C789C31-3BE7-E49A-4F49-3127792990FF}"/>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053" name="Line 35">
                <a:extLst>
                  <a:ext uri="{FF2B5EF4-FFF2-40B4-BE49-F238E27FC236}">
                    <a16:creationId xmlns:a16="http://schemas.microsoft.com/office/drawing/2014/main" id="{F1587AA9-8B2D-B38A-0B18-4BFB3FB355DE}"/>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054" name="Line 36">
                <a:extLst>
                  <a:ext uri="{FF2B5EF4-FFF2-40B4-BE49-F238E27FC236}">
                    <a16:creationId xmlns:a16="http://schemas.microsoft.com/office/drawing/2014/main" id="{56EC9BA8-09BB-7213-8909-061E71E498DE}"/>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grpSp>
        <p:sp>
          <p:nvSpPr>
            <p:cNvPr id="1048" name="Line 37">
              <a:extLst>
                <a:ext uri="{FF2B5EF4-FFF2-40B4-BE49-F238E27FC236}">
                  <a16:creationId xmlns:a16="http://schemas.microsoft.com/office/drawing/2014/main" id="{C37BFFB5-DE15-3A7D-04BE-15F2FC6A8A4B}"/>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049" name="Line 38">
              <a:extLst>
                <a:ext uri="{FF2B5EF4-FFF2-40B4-BE49-F238E27FC236}">
                  <a16:creationId xmlns:a16="http://schemas.microsoft.com/office/drawing/2014/main" id="{6E8CD14A-7F6F-BC57-7A0A-26285CAB34ED}"/>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hu-HU" sz="1800"/>
            </a:p>
          </p:txBody>
        </p:sp>
      </p:grpSp>
      <p:sp>
        <p:nvSpPr>
          <p:cNvPr id="27687" name="Rectangle 39">
            <a:extLst>
              <a:ext uri="{FF2B5EF4-FFF2-40B4-BE49-F238E27FC236}">
                <a16:creationId xmlns:a16="http://schemas.microsoft.com/office/drawing/2014/main" id="{5F9D4680-6DC0-29BB-2513-7BA21053A062}"/>
              </a:ext>
            </a:extLst>
          </p:cNvPr>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hu-HU"/>
              <a:t>Mintacím szerkesztése</a:t>
            </a:r>
          </a:p>
        </p:txBody>
      </p:sp>
      <p:sp>
        <p:nvSpPr>
          <p:cNvPr id="27688" name="Rectangle 40">
            <a:extLst>
              <a:ext uri="{FF2B5EF4-FFF2-40B4-BE49-F238E27FC236}">
                <a16:creationId xmlns:a16="http://schemas.microsoft.com/office/drawing/2014/main" id="{65FA7C17-718C-1872-5D58-5BCE4842E2F2}"/>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hu-HU"/>
          </a:p>
        </p:txBody>
      </p:sp>
      <p:sp>
        <p:nvSpPr>
          <p:cNvPr id="27689" name="Rectangle 41">
            <a:extLst>
              <a:ext uri="{FF2B5EF4-FFF2-40B4-BE49-F238E27FC236}">
                <a16:creationId xmlns:a16="http://schemas.microsoft.com/office/drawing/2014/main" id="{5694328A-ECD4-4AE9-CEF7-95FE92D31E3E}"/>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hu-HU"/>
          </a:p>
        </p:txBody>
      </p:sp>
      <p:sp>
        <p:nvSpPr>
          <p:cNvPr id="27690" name="Rectangle 42">
            <a:extLst>
              <a:ext uri="{FF2B5EF4-FFF2-40B4-BE49-F238E27FC236}">
                <a16:creationId xmlns:a16="http://schemas.microsoft.com/office/drawing/2014/main" id="{02F5F500-1C32-57E9-B5A6-A3398E2C52E5}"/>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2BFBE1FC-9700-4336-80EB-4A0AD9762AB6}" type="slidenum">
              <a:rPr lang="hu-HU" altLang="hu-HU"/>
              <a:pPr>
                <a:defRPr/>
              </a:pPr>
              <a:t>‹#›</a:t>
            </a:fld>
            <a:endParaRPr lang="hu-HU" altLang="hu-HU"/>
          </a:p>
        </p:txBody>
      </p:sp>
      <p:sp>
        <p:nvSpPr>
          <p:cNvPr id="27691" name="Rectangle 43">
            <a:extLst>
              <a:ext uri="{FF2B5EF4-FFF2-40B4-BE49-F238E27FC236}">
                <a16:creationId xmlns:a16="http://schemas.microsoft.com/office/drawing/2014/main" id="{34998163-19C1-8F00-7FBB-AA5099F3DCC8}"/>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4199808405"/>
      </p:ext>
    </p:extLst>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3E2BF948-496E-4601-2C5A-B73F8EB916D6}"/>
              </a:ext>
            </a:extLst>
          </p:cNvPr>
          <p:cNvGrpSpPr>
            <a:grpSpLocks/>
          </p:cNvGrpSpPr>
          <p:nvPr/>
        </p:nvGrpSpPr>
        <p:grpSpPr bwMode="auto">
          <a:xfrm>
            <a:off x="8405285" y="1"/>
            <a:ext cx="3786716" cy="3254375"/>
            <a:chOff x="3115" y="0"/>
            <a:chExt cx="2170" cy="2486"/>
          </a:xfrm>
        </p:grpSpPr>
        <p:grpSp>
          <p:nvGrpSpPr>
            <p:cNvPr id="2056" name="Group 3">
              <a:extLst>
                <a:ext uri="{FF2B5EF4-FFF2-40B4-BE49-F238E27FC236}">
                  <a16:creationId xmlns:a16="http://schemas.microsoft.com/office/drawing/2014/main" id="{CECE3436-2F34-8B13-1A86-FE79A9B1F8B7}"/>
                </a:ext>
              </a:extLst>
            </p:cNvPr>
            <p:cNvGrpSpPr>
              <a:grpSpLocks/>
            </p:cNvGrpSpPr>
            <p:nvPr/>
          </p:nvGrpSpPr>
          <p:grpSpPr bwMode="auto">
            <a:xfrm>
              <a:off x="4080" y="1910"/>
              <a:ext cx="768" cy="576"/>
              <a:chOff x="0" y="0"/>
              <a:chExt cx="768" cy="576"/>
            </a:xfrm>
          </p:grpSpPr>
          <p:sp>
            <p:nvSpPr>
              <p:cNvPr id="2188" name="Oval 4">
                <a:extLst>
                  <a:ext uri="{FF2B5EF4-FFF2-40B4-BE49-F238E27FC236}">
                    <a16:creationId xmlns:a16="http://schemas.microsoft.com/office/drawing/2014/main" id="{E38AE8AE-03D4-F6C4-A267-94E7E407ACA3}"/>
                  </a:ext>
                </a:extLst>
              </p:cNvPr>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sp>
            <p:nvSpPr>
              <p:cNvPr id="2189" name="Oval 5">
                <a:extLst>
                  <a:ext uri="{FF2B5EF4-FFF2-40B4-BE49-F238E27FC236}">
                    <a16:creationId xmlns:a16="http://schemas.microsoft.com/office/drawing/2014/main" id="{281662F2-AEBA-EB68-D5F5-89F7F4ECD743}"/>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grpSp>
        <p:grpSp>
          <p:nvGrpSpPr>
            <p:cNvPr id="2057" name="Group 6">
              <a:extLst>
                <a:ext uri="{FF2B5EF4-FFF2-40B4-BE49-F238E27FC236}">
                  <a16:creationId xmlns:a16="http://schemas.microsoft.com/office/drawing/2014/main" id="{A4866B60-52A8-31A3-D0F9-F35AA6FE7F01}"/>
                </a:ext>
              </a:extLst>
            </p:cNvPr>
            <p:cNvGrpSpPr>
              <a:grpSpLocks/>
            </p:cNvGrpSpPr>
            <p:nvPr/>
          </p:nvGrpSpPr>
          <p:grpSpPr bwMode="auto">
            <a:xfrm>
              <a:off x="4257" y="1103"/>
              <a:ext cx="768" cy="576"/>
              <a:chOff x="0" y="0"/>
              <a:chExt cx="768" cy="576"/>
            </a:xfrm>
          </p:grpSpPr>
          <p:sp>
            <p:nvSpPr>
              <p:cNvPr id="2186" name="Oval 7">
                <a:extLst>
                  <a:ext uri="{FF2B5EF4-FFF2-40B4-BE49-F238E27FC236}">
                    <a16:creationId xmlns:a16="http://schemas.microsoft.com/office/drawing/2014/main" id="{788B4EA8-C761-729D-1610-CAF3628F0210}"/>
                  </a:ext>
                </a:extLst>
              </p:cNvPr>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sp>
            <p:nvSpPr>
              <p:cNvPr id="2187" name="Oval 8">
                <a:extLst>
                  <a:ext uri="{FF2B5EF4-FFF2-40B4-BE49-F238E27FC236}">
                    <a16:creationId xmlns:a16="http://schemas.microsoft.com/office/drawing/2014/main" id="{E302D99E-6630-F31A-3173-9A40F9E7D29E}"/>
                  </a:ext>
                </a:extLst>
              </p:cNvPr>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grpSp>
        <p:grpSp>
          <p:nvGrpSpPr>
            <p:cNvPr id="2058" name="Group 9">
              <a:extLst>
                <a:ext uri="{FF2B5EF4-FFF2-40B4-BE49-F238E27FC236}">
                  <a16:creationId xmlns:a16="http://schemas.microsoft.com/office/drawing/2014/main" id="{92BB7EA0-3115-7D1B-DE07-6FEAA6A95E21}"/>
                </a:ext>
              </a:extLst>
            </p:cNvPr>
            <p:cNvGrpSpPr>
              <a:grpSpLocks/>
            </p:cNvGrpSpPr>
            <p:nvPr/>
          </p:nvGrpSpPr>
          <p:grpSpPr bwMode="auto">
            <a:xfrm>
              <a:off x="3134" y="0"/>
              <a:ext cx="768" cy="576"/>
              <a:chOff x="0" y="0"/>
              <a:chExt cx="768" cy="576"/>
            </a:xfrm>
          </p:grpSpPr>
          <p:sp>
            <p:nvSpPr>
              <p:cNvPr id="2184" name="Oval 10">
                <a:extLst>
                  <a:ext uri="{FF2B5EF4-FFF2-40B4-BE49-F238E27FC236}">
                    <a16:creationId xmlns:a16="http://schemas.microsoft.com/office/drawing/2014/main" id="{70F176C2-1E9E-8161-A8EF-5F298CFC5994}"/>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sp>
            <p:nvSpPr>
              <p:cNvPr id="2185" name="Oval 11">
                <a:extLst>
                  <a:ext uri="{FF2B5EF4-FFF2-40B4-BE49-F238E27FC236}">
                    <a16:creationId xmlns:a16="http://schemas.microsoft.com/office/drawing/2014/main" id="{3F04015B-C16B-BD49-7BEB-7E2646414594}"/>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grpSp>
        <p:grpSp>
          <p:nvGrpSpPr>
            <p:cNvPr id="2059" name="Group 12">
              <a:extLst>
                <a:ext uri="{FF2B5EF4-FFF2-40B4-BE49-F238E27FC236}">
                  <a16:creationId xmlns:a16="http://schemas.microsoft.com/office/drawing/2014/main" id="{5AD2A8A3-E745-F022-C003-EBA9F2751F82}"/>
                </a:ext>
              </a:extLst>
            </p:cNvPr>
            <p:cNvGrpSpPr>
              <a:grpSpLocks/>
            </p:cNvGrpSpPr>
            <p:nvPr/>
          </p:nvGrpSpPr>
          <p:grpSpPr bwMode="auto">
            <a:xfrm>
              <a:off x="3115" y="0"/>
              <a:ext cx="2170" cy="1702"/>
              <a:chOff x="3115" y="0"/>
              <a:chExt cx="2170" cy="1702"/>
            </a:xfrm>
          </p:grpSpPr>
          <p:grpSp>
            <p:nvGrpSpPr>
              <p:cNvPr id="2060" name="Group 13">
                <a:extLst>
                  <a:ext uri="{FF2B5EF4-FFF2-40B4-BE49-F238E27FC236}">
                    <a16:creationId xmlns:a16="http://schemas.microsoft.com/office/drawing/2014/main" id="{22DC821C-CB5F-AF63-CD99-E37E3879ACE1}"/>
                  </a:ext>
                </a:extLst>
              </p:cNvPr>
              <p:cNvGrpSpPr>
                <a:grpSpLocks/>
              </p:cNvGrpSpPr>
              <p:nvPr/>
            </p:nvGrpSpPr>
            <p:grpSpPr bwMode="auto">
              <a:xfrm>
                <a:off x="3640" y="308"/>
                <a:ext cx="1145" cy="844"/>
                <a:chOff x="1265" y="814"/>
                <a:chExt cx="2919" cy="2151"/>
              </a:xfrm>
            </p:grpSpPr>
            <p:sp>
              <p:nvSpPr>
                <p:cNvPr id="2182" name="Oval 14">
                  <a:extLst>
                    <a:ext uri="{FF2B5EF4-FFF2-40B4-BE49-F238E27FC236}">
                      <a16:creationId xmlns:a16="http://schemas.microsoft.com/office/drawing/2014/main" id="{65F4BA5C-B5CE-07CC-2ABE-C5EFCD02019E}"/>
                    </a:ext>
                  </a:extLst>
                </p:cNvPr>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sp>
              <p:nvSpPr>
                <p:cNvPr id="2183" name="Oval 15">
                  <a:extLst>
                    <a:ext uri="{FF2B5EF4-FFF2-40B4-BE49-F238E27FC236}">
                      <a16:creationId xmlns:a16="http://schemas.microsoft.com/office/drawing/2014/main" id="{0A0E9C23-8C0D-42AC-F796-9245ABC644A0}"/>
                    </a:ext>
                  </a:extLst>
                </p:cNvPr>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grpSp>
          <p:grpSp>
            <p:nvGrpSpPr>
              <p:cNvPr id="2061" name="Group 16">
                <a:extLst>
                  <a:ext uri="{FF2B5EF4-FFF2-40B4-BE49-F238E27FC236}">
                    <a16:creationId xmlns:a16="http://schemas.microsoft.com/office/drawing/2014/main" id="{FDB2886E-142D-77A4-BED2-B5EAA2CEDCF3}"/>
                  </a:ext>
                </a:extLst>
              </p:cNvPr>
              <p:cNvGrpSpPr>
                <a:grpSpLocks/>
              </p:cNvGrpSpPr>
              <p:nvPr/>
            </p:nvGrpSpPr>
            <p:grpSpPr bwMode="auto">
              <a:xfrm>
                <a:off x="3115" y="0"/>
                <a:ext cx="2145" cy="1702"/>
                <a:chOff x="3115" y="0"/>
                <a:chExt cx="2145" cy="1702"/>
              </a:xfrm>
            </p:grpSpPr>
            <p:grpSp>
              <p:nvGrpSpPr>
                <p:cNvPr id="2084" name="Group 17">
                  <a:extLst>
                    <a:ext uri="{FF2B5EF4-FFF2-40B4-BE49-F238E27FC236}">
                      <a16:creationId xmlns:a16="http://schemas.microsoft.com/office/drawing/2014/main" id="{BFE99C80-418A-161C-8396-12AD7166FE20}"/>
                    </a:ext>
                  </a:extLst>
                </p:cNvPr>
                <p:cNvGrpSpPr>
                  <a:grpSpLocks/>
                </p:cNvGrpSpPr>
                <p:nvPr/>
              </p:nvGrpSpPr>
              <p:grpSpPr bwMode="auto">
                <a:xfrm>
                  <a:off x="4505" y="589"/>
                  <a:ext cx="493" cy="912"/>
                  <a:chOff x="3471" y="1530"/>
                  <a:chExt cx="1258" cy="2327"/>
                </a:xfrm>
              </p:grpSpPr>
              <p:sp>
                <p:nvSpPr>
                  <p:cNvPr id="2180" name="Freeform 18">
                    <a:extLst>
                      <a:ext uri="{FF2B5EF4-FFF2-40B4-BE49-F238E27FC236}">
                        <a16:creationId xmlns:a16="http://schemas.microsoft.com/office/drawing/2014/main" id="{7E000592-E9E2-B8B9-5468-71AB81217921}"/>
                      </a:ext>
                    </a:extLst>
                  </p:cNvPr>
                  <p:cNvSpPr>
                    <a:spLocks/>
                  </p:cNvSpPr>
                  <p:nvPr/>
                </p:nvSpPr>
                <p:spPr bwMode="hidden">
                  <a:xfrm rot="2711884">
                    <a:off x="2765" y="2236"/>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81" name="Freeform 19">
                    <a:extLst>
                      <a:ext uri="{FF2B5EF4-FFF2-40B4-BE49-F238E27FC236}">
                        <a16:creationId xmlns:a16="http://schemas.microsoft.com/office/drawing/2014/main" id="{FB0A08CC-04A0-4364-01F8-642C7632714A}"/>
                      </a:ext>
                    </a:extLst>
                  </p:cNvPr>
                  <p:cNvSpPr>
                    <a:spLocks/>
                  </p:cNvSpPr>
                  <p:nvPr/>
                </p:nvSpPr>
                <p:spPr bwMode="hidden">
                  <a:xfrm rot="2711884">
                    <a:off x="4021" y="3150"/>
                    <a:ext cx="925"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85" name="Group 20">
                  <a:extLst>
                    <a:ext uri="{FF2B5EF4-FFF2-40B4-BE49-F238E27FC236}">
                      <a16:creationId xmlns:a16="http://schemas.microsoft.com/office/drawing/2014/main" id="{1E8FD504-5C44-81EB-92BD-552734D70D7C}"/>
                    </a:ext>
                  </a:extLst>
                </p:cNvPr>
                <p:cNvGrpSpPr>
                  <a:grpSpLocks/>
                </p:cNvGrpSpPr>
                <p:nvPr/>
              </p:nvGrpSpPr>
              <p:grpSpPr bwMode="auto">
                <a:xfrm>
                  <a:off x="4267" y="781"/>
                  <a:ext cx="966" cy="522"/>
                  <a:chOff x="2864" y="2019"/>
                  <a:chExt cx="2463" cy="1332"/>
                </a:xfrm>
              </p:grpSpPr>
              <p:sp>
                <p:nvSpPr>
                  <p:cNvPr id="2178" name="Freeform 21">
                    <a:extLst>
                      <a:ext uri="{FF2B5EF4-FFF2-40B4-BE49-F238E27FC236}">
                        <a16:creationId xmlns:a16="http://schemas.microsoft.com/office/drawing/2014/main" id="{79322C72-C49D-86F2-BD60-DDBFA2BAFB22}"/>
                      </a:ext>
                    </a:extLst>
                  </p:cNvPr>
                  <p:cNvSpPr>
                    <a:spLocks/>
                  </p:cNvSpPr>
                  <p:nvPr/>
                </p:nvSpPr>
                <p:spPr bwMode="hidden">
                  <a:xfrm rot="2104081">
                    <a:off x="2864" y="2019"/>
                    <a:ext cx="1814" cy="347"/>
                  </a:xfrm>
                  <a:custGeom>
                    <a:avLst/>
                    <a:gdLst>
                      <a:gd name="T0" fmla="*/ 0 w 2736"/>
                      <a:gd name="T1" fmla="*/ 78 h 504"/>
                      <a:gd name="T2" fmla="*/ 111 w 2736"/>
                      <a:gd name="T3" fmla="*/ 26 h 504"/>
                      <a:gd name="T4" fmla="*/ 227 w 2736"/>
                      <a:gd name="T5" fmla="*/ 4 h 504"/>
                      <a:gd name="T6" fmla="*/ 351 w 2736"/>
                      <a:gd name="T7" fmla="*/ 4 h 504"/>
                      <a:gd name="T8" fmla="*/ 348 w 2736"/>
                      <a:gd name="T9" fmla="*/ 16 h 504"/>
                      <a:gd name="T10" fmla="*/ 226 w 2736"/>
                      <a:gd name="T11" fmla="*/ 16 h 504"/>
                      <a:gd name="T12" fmla="*/ 84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79" name="Freeform 22">
                    <a:extLst>
                      <a:ext uri="{FF2B5EF4-FFF2-40B4-BE49-F238E27FC236}">
                        <a16:creationId xmlns:a16="http://schemas.microsoft.com/office/drawing/2014/main" id="{4B4C2C6C-8ECC-0A81-8A71-8870FE815055}"/>
                      </a:ext>
                    </a:extLst>
                  </p:cNvPr>
                  <p:cNvSpPr>
                    <a:spLocks/>
                  </p:cNvSpPr>
                  <p:nvPr/>
                </p:nvSpPr>
                <p:spPr bwMode="hidden">
                  <a:xfrm rot="2104081">
                    <a:off x="4353" y="2806"/>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86" name="Group 23">
                  <a:extLst>
                    <a:ext uri="{FF2B5EF4-FFF2-40B4-BE49-F238E27FC236}">
                      <a16:creationId xmlns:a16="http://schemas.microsoft.com/office/drawing/2014/main" id="{0AC34D76-26C1-81EC-77B5-7DD0C53AB895}"/>
                    </a:ext>
                  </a:extLst>
                </p:cNvPr>
                <p:cNvGrpSpPr>
                  <a:grpSpLocks/>
                </p:cNvGrpSpPr>
                <p:nvPr/>
              </p:nvGrpSpPr>
              <p:grpSpPr bwMode="auto">
                <a:xfrm>
                  <a:off x="4280" y="707"/>
                  <a:ext cx="971" cy="417"/>
                  <a:chOff x="2897" y="1832"/>
                  <a:chExt cx="2477" cy="1064"/>
                </a:xfrm>
              </p:grpSpPr>
              <p:sp>
                <p:nvSpPr>
                  <p:cNvPr id="2176" name="Freeform 24">
                    <a:extLst>
                      <a:ext uri="{FF2B5EF4-FFF2-40B4-BE49-F238E27FC236}">
                        <a16:creationId xmlns:a16="http://schemas.microsoft.com/office/drawing/2014/main" id="{8A265CA9-86FF-24C6-2749-59080B9BB9A7}"/>
                      </a:ext>
                    </a:extLst>
                  </p:cNvPr>
                  <p:cNvSpPr>
                    <a:spLocks/>
                  </p:cNvSpPr>
                  <p:nvPr/>
                </p:nvSpPr>
                <p:spPr bwMode="hidden">
                  <a:xfrm rot="1582915">
                    <a:off x="2897" y="1832"/>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77" name="Freeform 25">
                    <a:extLst>
                      <a:ext uri="{FF2B5EF4-FFF2-40B4-BE49-F238E27FC236}">
                        <a16:creationId xmlns:a16="http://schemas.microsoft.com/office/drawing/2014/main" id="{0762F156-B1D9-F74B-44F7-7F437887314E}"/>
                      </a:ext>
                    </a:extLst>
                  </p:cNvPr>
                  <p:cNvSpPr>
                    <a:spLocks/>
                  </p:cNvSpPr>
                  <p:nvPr/>
                </p:nvSpPr>
                <p:spPr bwMode="hidden">
                  <a:xfrm rot="1582915">
                    <a:off x="4442" y="2420"/>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87" name="Group 26">
                  <a:extLst>
                    <a:ext uri="{FF2B5EF4-FFF2-40B4-BE49-F238E27FC236}">
                      <a16:creationId xmlns:a16="http://schemas.microsoft.com/office/drawing/2014/main" id="{06EDBAEB-BB45-BA71-9765-5FAAE73B02EA}"/>
                    </a:ext>
                  </a:extLst>
                </p:cNvPr>
                <p:cNvGrpSpPr>
                  <a:grpSpLocks/>
                </p:cNvGrpSpPr>
                <p:nvPr/>
              </p:nvGrpSpPr>
              <p:grpSpPr bwMode="auto">
                <a:xfrm>
                  <a:off x="4291" y="630"/>
                  <a:ext cx="969" cy="364"/>
                  <a:chOff x="2924" y="1636"/>
                  <a:chExt cx="2472" cy="927"/>
                </a:xfrm>
              </p:grpSpPr>
              <p:sp>
                <p:nvSpPr>
                  <p:cNvPr id="2174" name="Freeform 27">
                    <a:extLst>
                      <a:ext uri="{FF2B5EF4-FFF2-40B4-BE49-F238E27FC236}">
                        <a16:creationId xmlns:a16="http://schemas.microsoft.com/office/drawing/2014/main" id="{8909DD42-3157-29EE-64C1-4697F83FFE95}"/>
                      </a:ext>
                    </a:extLst>
                  </p:cNvPr>
                  <p:cNvSpPr>
                    <a:spLocks/>
                  </p:cNvSpPr>
                  <p:nvPr/>
                </p:nvSpPr>
                <p:spPr bwMode="hidden">
                  <a:xfrm rot="1080363">
                    <a:off x="2924" y="1636"/>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75" name="Freeform 28">
                    <a:extLst>
                      <a:ext uri="{FF2B5EF4-FFF2-40B4-BE49-F238E27FC236}">
                        <a16:creationId xmlns:a16="http://schemas.microsoft.com/office/drawing/2014/main" id="{3010989C-D39A-6148-0BF8-D9B23EC2212B}"/>
                      </a:ext>
                    </a:extLst>
                  </p:cNvPr>
                  <p:cNvSpPr>
                    <a:spLocks/>
                  </p:cNvSpPr>
                  <p:nvPr/>
                </p:nvSpPr>
                <p:spPr bwMode="hidden">
                  <a:xfrm rot="1080363">
                    <a:off x="4495" y="2037"/>
                    <a:ext cx="901" cy="526"/>
                  </a:xfrm>
                  <a:custGeom>
                    <a:avLst/>
                    <a:gdLst>
                      <a:gd name="T0" fmla="*/ 1 w 1769"/>
                      <a:gd name="T1" fmla="*/ 1 h 791"/>
                      <a:gd name="T2" fmla="*/ 17 w 1769"/>
                      <a:gd name="T3" fmla="*/ 7 h 791"/>
                      <a:gd name="T4" fmla="*/ 40 w 1769"/>
                      <a:gd name="T5" fmla="*/ 26 h 791"/>
                      <a:gd name="T6" fmla="*/ 55 w 1769"/>
                      <a:gd name="T7" fmla="*/ 56 h 791"/>
                      <a:gd name="T8" fmla="*/ 60 w 1769"/>
                      <a:gd name="T9" fmla="*/ 79 h 791"/>
                      <a:gd name="T10" fmla="*/ 58 w 1769"/>
                      <a:gd name="T11" fmla="*/ 102 h 791"/>
                      <a:gd name="T12" fmla="*/ 54 w 1769"/>
                      <a:gd name="T13" fmla="*/ 82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88" name="Group 29">
                  <a:extLst>
                    <a:ext uri="{FF2B5EF4-FFF2-40B4-BE49-F238E27FC236}">
                      <a16:creationId xmlns:a16="http://schemas.microsoft.com/office/drawing/2014/main" id="{F1F95459-EE95-AF7A-0593-CF8A839BBB17}"/>
                    </a:ext>
                  </a:extLst>
                </p:cNvPr>
                <p:cNvGrpSpPr>
                  <a:grpSpLocks/>
                </p:cNvGrpSpPr>
                <p:nvPr/>
              </p:nvGrpSpPr>
              <p:grpSpPr bwMode="auto">
                <a:xfrm>
                  <a:off x="4304" y="543"/>
                  <a:ext cx="918" cy="258"/>
                  <a:chOff x="2958" y="1414"/>
                  <a:chExt cx="2342" cy="657"/>
                </a:xfrm>
              </p:grpSpPr>
              <p:sp>
                <p:nvSpPr>
                  <p:cNvPr id="2172" name="Freeform 30">
                    <a:extLst>
                      <a:ext uri="{FF2B5EF4-FFF2-40B4-BE49-F238E27FC236}">
                        <a16:creationId xmlns:a16="http://schemas.microsoft.com/office/drawing/2014/main" id="{28F63678-54ED-F414-81D1-9D9F631D4AA0}"/>
                      </a:ext>
                    </a:extLst>
                  </p:cNvPr>
                  <p:cNvSpPr>
                    <a:spLocks/>
                  </p:cNvSpPr>
                  <p:nvPr/>
                </p:nvSpPr>
                <p:spPr bwMode="hidden">
                  <a:xfrm rot="463793">
                    <a:off x="2958" y="1414"/>
                    <a:ext cx="1545" cy="312"/>
                  </a:xfrm>
                  <a:custGeom>
                    <a:avLst/>
                    <a:gdLst>
                      <a:gd name="T0" fmla="*/ 0 w 2736"/>
                      <a:gd name="T1" fmla="*/ 46 h 504"/>
                      <a:gd name="T2" fmla="*/ 50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73" name="Freeform 31">
                    <a:extLst>
                      <a:ext uri="{FF2B5EF4-FFF2-40B4-BE49-F238E27FC236}">
                        <a16:creationId xmlns:a16="http://schemas.microsoft.com/office/drawing/2014/main" id="{A6BDA1D2-2DCC-0F38-200E-91E471434E71}"/>
                      </a:ext>
                    </a:extLst>
                  </p:cNvPr>
                  <p:cNvSpPr>
                    <a:spLocks/>
                  </p:cNvSpPr>
                  <p:nvPr/>
                </p:nvSpPr>
                <p:spPr bwMode="hidden">
                  <a:xfrm rot="463793">
                    <a:off x="4470" y="1582"/>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89" name="Group 32">
                  <a:extLst>
                    <a:ext uri="{FF2B5EF4-FFF2-40B4-BE49-F238E27FC236}">
                      <a16:creationId xmlns:a16="http://schemas.microsoft.com/office/drawing/2014/main" id="{59C35C2B-95B6-45E8-4663-4224E1B150A5}"/>
                    </a:ext>
                  </a:extLst>
                </p:cNvPr>
                <p:cNvGrpSpPr>
                  <a:grpSpLocks/>
                </p:cNvGrpSpPr>
                <p:nvPr/>
              </p:nvGrpSpPr>
              <p:grpSpPr bwMode="auto">
                <a:xfrm>
                  <a:off x="4314" y="487"/>
                  <a:ext cx="843" cy="134"/>
                  <a:chOff x="2983" y="1269"/>
                  <a:chExt cx="2150" cy="343"/>
                </a:xfrm>
              </p:grpSpPr>
              <p:sp>
                <p:nvSpPr>
                  <p:cNvPr id="2170" name="Freeform 33">
                    <a:extLst>
                      <a:ext uri="{FF2B5EF4-FFF2-40B4-BE49-F238E27FC236}">
                        <a16:creationId xmlns:a16="http://schemas.microsoft.com/office/drawing/2014/main" id="{93E576D0-8102-3452-8ACF-07CEC8CB6E59}"/>
                      </a:ext>
                    </a:extLst>
                  </p:cNvPr>
                  <p:cNvSpPr>
                    <a:spLocks/>
                  </p:cNvSpPr>
                  <p:nvPr/>
                </p:nvSpPr>
                <p:spPr bwMode="hidden">
                  <a:xfrm rot="-84182">
                    <a:off x="2983" y="1289"/>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71" name="Freeform 34">
                    <a:extLst>
                      <a:ext uri="{FF2B5EF4-FFF2-40B4-BE49-F238E27FC236}">
                        <a16:creationId xmlns:a16="http://schemas.microsoft.com/office/drawing/2014/main" id="{113E126C-00F4-DE34-CD46-0A6967A097D2}"/>
                      </a:ext>
                    </a:extLst>
                  </p:cNvPr>
                  <p:cNvSpPr>
                    <a:spLocks/>
                  </p:cNvSpPr>
                  <p:nvPr/>
                </p:nvSpPr>
                <p:spPr bwMode="hidden">
                  <a:xfrm rot="-84182">
                    <a:off x="4379" y="1269"/>
                    <a:ext cx="754" cy="343"/>
                  </a:xfrm>
                  <a:custGeom>
                    <a:avLst/>
                    <a:gdLst>
                      <a:gd name="T0" fmla="*/ 0 w 1769"/>
                      <a:gd name="T1" fmla="*/ 0 h 791"/>
                      <a:gd name="T2" fmla="*/ 7 w 1769"/>
                      <a:gd name="T3" fmla="*/ 1 h 791"/>
                      <a:gd name="T4" fmla="*/ 16 w 1769"/>
                      <a:gd name="T5" fmla="*/ 3 h 791"/>
                      <a:gd name="T6" fmla="*/ 23 w 1769"/>
                      <a:gd name="T7" fmla="*/ 7 h 791"/>
                      <a:gd name="T8" fmla="*/ 25 w 1769"/>
                      <a:gd name="T9" fmla="*/ 9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0" name="Group 35">
                  <a:extLst>
                    <a:ext uri="{FF2B5EF4-FFF2-40B4-BE49-F238E27FC236}">
                      <a16:creationId xmlns:a16="http://schemas.microsoft.com/office/drawing/2014/main" id="{8A5D92A1-275B-543C-2753-91784218EDC0}"/>
                    </a:ext>
                  </a:extLst>
                </p:cNvPr>
                <p:cNvGrpSpPr>
                  <a:grpSpLocks/>
                </p:cNvGrpSpPr>
                <p:nvPr/>
              </p:nvGrpSpPr>
              <p:grpSpPr bwMode="auto">
                <a:xfrm>
                  <a:off x="4296" y="349"/>
                  <a:ext cx="737" cy="167"/>
                  <a:chOff x="2938" y="917"/>
                  <a:chExt cx="1879" cy="427"/>
                </a:xfrm>
              </p:grpSpPr>
              <p:sp>
                <p:nvSpPr>
                  <p:cNvPr id="2168" name="Freeform 36">
                    <a:extLst>
                      <a:ext uri="{FF2B5EF4-FFF2-40B4-BE49-F238E27FC236}">
                        <a16:creationId xmlns:a16="http://schemas.microsoft.com/office/drawing/2014/main" id="{8A654DFE-1459-56F7-D9EE-3453EE014377}"/>
                      </a:ext>
                    </a:extLst>
                  </p:cNvPr>
                  <p:cNvSpPr>
                    <a:spLocks/>
                  </p:cNvSpPr>
                  <p:nvPr/>
                </p:nvSpPr>
                <p:spPr bwMode="hidden">
                  <a:xfrm rot="-802576">
                    <a:off x="2938" y="1129"/>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69" name="Freeform 37">
                    <a:extLst>
                      <a:ext uri="{FF2B5EF4-FFF2-40B4-BE49-F238E27FC236}">
                        <a16:creationId xmlns:a16="http://schemas.microsoft.com/office/drawing/2014/main" id="{5CB64154-1437-78B3-DD3E-EDEEB10DE434}"/>
                      </a:ext>
                    </a:extLst>
                  </p:cNvPr>
                  <p:cNvSpPr>
                    <a:spLocks/>
                  </p:cNvSpPr>
                  <p:nvPr/>
                </p:nvSpPr>
                <p:spPr bwMode="hidden">
                  <a:xfrm rot="-802576">
                    <a:off x="4155" y="917"/>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1" name="Group 38">
                  <a:extLst>
                    <a:ext uri="{FF2B5EF4-FFF2-40B4-BE49-F238E27FC236}">
                      <a16:creationId xmlns:a16="http://schemas.microsoft.com/office/drawing/2014/main" id="{CEC01E70-D004-71B7-6124-C6FA63E1C472}"/>
                    </a:ext>
                  </a:extLst>
                </p:cNvPr>
                <p:cNvGrpSpPr>
                  <a:grpSpLocks/>
                </p:cNvGrpSpPr>
                <p:nvPr/>
              </p:nvGrpSpPr>
              <p:grpSpPr bwMode="auto">
                <a:xfrm>
                  <a:off x="3394" y="637"/>
                  <a:ext cx="493" cy="912"/>
                  <a:chOff x="637" y="1653"/>
                  <a:chExt cx="1257" cy="2326"/>
                </a:xfrm>
              </p:grpSpPr>
              <p:sp>
                <p:nvSpPr>
                  <p:cNvPr id="2166" name="Freeform 39">
                    <a:extLst>
                      <a:ext uri="{FF2B5EF4-FFF2-40B4-BE49-F238E27FC236}">
                        <a16:creationId xmlns:a16="http://schemas.microsoft.com/office/drawing/2014/main" id="{21F5D8F8-9E9F-ED71-5B1F-6C257D234230}"/>
                      </a:ext>
                    </a:extLst>
                  </p:cNvPr>
                  <p:cNvSpPr>
                    <a:spLocks/>
                  </p:cNvSpPr>
                  <p:nvPr/>
                </p:nvSpPr>
                <p:spPr bwMode="hidden">
                  <a:xfrm rot="18888116" flipH="1">
                    <a:off x="876" y="2359"/>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67" name="Freeform 40">
                    <a:extLst>
                      <a:ext uri="{FF2B5EF4-FFF2-40B4-BE49-F238E27FC236}">
                        <a16:creationId xmlns:a16="http://schemas.microsoft.com/office/drawing/2014/main" id="{510980E8-5E7D-F27F-5AD4-B1A9288A1EFE}"/>
                      </a:ext>
                    </a:extLst>
                  </p:cNvPr>
                  <p:cNvSpPr>
                    <a:spLocks/>
                  </p:cNvSpPr>
                  <p:nvPr/>
                </p:nvSpPr>
                <p:spPr bwMode="hidden">
                  <a:xfrm rot="18888116" flipH="1">
                    <a:off x="419" y="3272"/>
                    <a:ext cx="925"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2" name="Group 41">
                  <a:extLst>
                    <a:ext uri="{FF2B5EF4-FFF2-40B4-BE49-F238E27FC236}">
                      <a16:creationId xmlns:a16="http://schemas.microsoft.com/office/drawing/2014/main" id="{57BAF69D-1FBE-50B9-23C6-89EC37666FB8}"/>
                    </a:ext>
                  </a:extLst>
                </p:cNvPr>
                <p:cNvGrpSpPr>
                  <a:grpSpLocks/>
                </p:cNvGrpSpPr>
                <p:nvPr/>
              </p:nvGrpSpPr>
              <p:grpSpPr bwMode="auto">
                <a:xfrm>
                  <a:off x="3142" y="850"/>
                  <a:ext cx="966" cy="522"/>
                  <a:chOff x="-5" y="2196"/>
                  <a:chExt cx="2463" cy="1332"/>
                </a:xfrm>
              </p:grpSpPr>
              <p:sp>
                <p:nvSpPr>
                  <p:cNvPr id="2164" name="Freeform 42">
                    <a:extLst>
                      <a:ext uri="{FF2B5EF4-FFF2-40B4-BE49-F238E27FC236}">
                        <a16:creationId xmlns:a16="http://schemas.microsoft.com/office/drawing/2014/main" id="{142AD505-A7F5-80AE-045D-D72FE0B1512B}"/>
                      </a:ext>
                    </a:extLst>
                  </p:cNvPr>
                  <p:cNvSpPr>
                    <a:spLocks/>
                  </p:cNvSpPr>
                  <p:nvPr/>
                </p:nvSpPr>
                <p:spPr bwMode="hidden">
                  <a:xfrm rot="19495919" flipH="1">
                    <a:off x="644" y="2196"/>
                    <a:ext cx="1814" cy="347"/>
                  </a:xfrm>
                  <a:custGeom>
                    <a:avLst/>
                    <a:gdLst>
                      <a:gd name="T0" fmla="*/ 0 w 2736"/>
                      <a:gd name="T1" fmla="*/ 78 h 504"/>
                      <a:gd name="T2" fmla="*/ 111 w 2736"/>
                      <a:gd name="T3" fmla="*/ 26 h 504"/>
                      <a:gd name="T4" fmla="*/ 227 w 2736"/>
                      <a:gd name="T5" fmla="*/ 4 h 504"/>
                      <a:gd name="T6" fmla="*/ 351 w 2736"/>
                      <a:gd name="T7" fmla="*/ 4 h 504"/>
                      <a:gd name="T8" fmla="*/ 348 w 2736"/>
                      <a:gd name="T9" fmla="*/ 16 h 504"/>
                      <a:gd name="T10" fmla="*/ 226 w 2736"/>
                      <a:gd name="T11" fmla="*/ 16 h 504"/>
                      <a:gd name="T12" fmla="*/ 84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65" name="Freeform 43">
                    <a:extLst>
                      <a:ext uri="{FF2B5EF4-FFF2-40B4-BE49-F238E27FC236}">
                        <a16:creationId xmlns:a16="http://schemas.microsoft.com/office/drawing/2014/main" id="{B6EB9184-81AE-26BE-92FF-B459620D7FB7}"/>
                      </a:ext>
                    </a:extLst>
                  </p:cNvPr>
                  <p:cNvSpPr>
                    <a:spLocks/>
                  </p:cNvSpPr>
                  <p:nvPr/>
                </p:nvSpPr>
                <p:spPr bwMode="hidden">
                  <a:xfrm rot="19495919" flipH="1">
                    <a:off x="-5" y="2983"/>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3" name="Group 44">
                  <a:extLst>
                    <a:ext uri="{FF2B5EF4-FFF2-40B4-BE49-F238E27FC236}">
                      <a16:creationId xmlns:a16="http://schemas.microsoft.com/office/drawing/2014/main" id="{A949ED05-3B57-E6BD-B673-BEAE2C0CE66D}"/>
                    </a:ext>
                  </a:extLst>
                </p:cNvPr>
                <p:cNvGrpSpPr>
                  <a:grpSpLocks/>
                </p:cNvGrpSpPr>
                <p:nvPr/>
              </p:nvGrpSpPr>
              <p:grpSpPr bwMode="auto">
                <a:xfrm>
                  <a:off x="3124" y="777"/>
                  <a:ext cx="971" cy="417"/>
                  <a:chOff x="-52" y="2009"/>
                  <a:chExt cx="2477" cy="1064"/>
                </a:xfrm>
              </p:grpSpPr>
              <p:sp>
                <p:nvSpPr>
                  <p:cNvPr id="2162" name="Freeform 45">
                    <a:extLst>
                      <a:ext uri="{FF2B5EF4-FFF2-40B4-BE49-F238E27FC236}">
                        <a16:creationId xmlns:a16="http://schemas.microsoft.com/office/drawing/2014/main" id="{E39CA5B2-E8F7-A2E7-D782-4CCEAB33DDF1}"/>
                      </a:ext>
                    </a:extLst>
                  </p:cNvPr>
                  <p:cNvSpPr>
                    <a:spLocks/>
                  </p:cNvSpPr>
                  <p:nvPr/>
                </p:nvSpPr>
                <p:spPr bwMode="hidden">
                  <a:xfrm rot="20017085" flipH="1">
                    <a:off x="689" y="2009"/>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63" name="Freeform 46">
                    <a:extLst>
                      <a:ext uri="{FF2B5EF4-FFF2-40B4-BE49-F238E27FC236}">
                        <a16:creationId xmlns:a16="http://schemas.microsoft.com/office/drawing/2014/main" id="{6861CBFF-98D2-8061-3660-2DC7CCA7C2BB}"/>
                      </a:ext>
                    </a:extLst>
                  </p:cNvPr>
                  <p:cNvSpPr>
                    <a:spLocks/>
                  </p:cNvSpPr>
                  <p:nvPr/>
                </p:nvSpPr>
                <p:spPr bwMode="hidden">
                  <a:xfrm rot="20017085" flipH="1">
                    <a:off x="-52" y="2597"/>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4" name="Group 47">
                  <a:extLst>
                    <a:ext uri="{FF2B5EF4-FFF2-40B4-BE49-F238E27FC236}">
                      <a16:creationId xmlns:a16="http://schemas.microsoft.com/office/drawing/2014/main" id="{1ED85AFE-E920-2C4F-FBF0-7A5E2A37DDF8}"/>
                    </a:ext>
                  </a:extLst>
                </p:cNvPr>
                <p:cNvGrpSpPr>
                  <a:grpSpLocks/>
                </p:cNvGrpSpPr>
                <p:nvPr/>
              </p:nvGrpSpPr>
              <p:grpSpPr bwMode="auto">
                <a:xfrm>
                  <a:off x="3115" y="700"/>
                  <a:ext cx="969" cy="363"/>
                  <a:chOff x="-74" y="1813"/>
                  <a:chExt cx="2472" cy="927"/>
                </a:xfrm>
              </p:grpSpPr>
              <p:sp>
                <p:nvSpPr>
                  <p:cNvPr id="2160" name="Freeform 48">
                    <a:extLst>
                      <a:ext uri="{FF2B5EF4-FFF2-40B4-BE49-F238E27FC236}">
                        <a16:creationId xmlns:a16="http://schemas.microsoft.com/office/drawing/2014/main" id="{A7750494-ED07-7547-600D-503A2BA51BFC}"/>
                      </a:ext>
                    </a:extLst>
                  </p:cNvPr>
                  <p:cNvSpPr>
                    <a:spLocks/>
                  </p:cNvSpPr>
                  <p:nvPr/>
                </p:nvSpPr>
                <p:spPr bwMode="hidden">
                  <a:xfrm rot="20519637" flipH="1">
                    <a:off x="721" y="1813"/>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61" name="Freeform 49">
                    <a:extLst>
                      <a:ext uri="{FF2B5EF4-FFF2-40B4-BE49-F238E27FC236}">
                        <a16:creationId xmlns:a16="http://schemas.microsoft.com/office/drawing/2014/main" id="{78EC0D38-81BE-EC6A-64CA-3B7EF7F257A4}"/>
                      </a:ext>
                    </a:extLst>
                  </p:cNvPr>
                  <p:cNvSpPr>
                    <a:spLocks/>
                  </p:cNvSpPr>
                  <p:nvPr/>
                </p:nvSpPr>
                <p:spPr bwMode="hidden">
                  <a:xfrm rot="20519637" flipH="1">
                    <a:off x="-74" y="2214"/>
                    <a:ext cx="901" cy="526"/>
                  </a:xfrm>
                  <a:custGeom>
                    <a:avLst/>
                    <a:gdLst>
                      <a:gd name="T0" fmla="*/ 1 w 1769"/>
                      <a:gd name="T1" fmla="*/ 1 h 791"/>
                      <a:gd name="T2" fmla="*/ 17 w 1769"/>
                      <a:gd name="T3" fmla="*/ 7 h 791"/>
                      <a:gd name="T4" fmla="*/ 40 w 1769"/>
                      <a:gd name="T5" fmla="*/ 26 h 791"/>
                      <a:gd name="T6" fmla="*/ 55 w 1769"/>
                      <a:gd name="T7" fmla="*/ 56 h 791"/>
                      <a:gd name="T8" fmla="*/ 60 w 1769"/>
                      <a:gd name="T9" fmla="*/ 79 h 791"/>
                      <a:gd name="T10" fmla="*/ 58 w 1769"/>
                      <a:gd name="T11" fmla="*/ 102 h 791"/>
                      <a:gd name="T12" fmla="*/ 54 w 1769"/>
                      <a:gd name="T13" fmla="*/ 82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5" name="Group 50">
                  <a:extLst>
                    <a:ext uri="{FF2B5EF4-FFF2-40B4-BE49-F238E27FC236}">
                      <a16:creationId xmlns:a16="http://schemas.microsoft.com/office/drawing/2014/main" id="{E4A556B2-EC61-925A-D167-02587A30496C}"/>
                    </a:ext>
                  </a:extLst>
                </p:cNvPr>
                <p:cNvGrpSpPr>
                  <a:grpSpLocks/>
                </p:cNvGrpSpPr>
                <p:nvPr/>
              </p:nvGrpSpPr>
              <p:grpSpPr bwMode="auto">
                <a:xfrm>
                  <a:off x="3153" y="613"/>
                  <a:ext cx="918" cy="257"/>
                  <a:chOff x="22" y="1591"/>
                  <a:chExt cx="2342" cy="657"/>
                </a:xfrm>
              </p:grpSpPr>
              <p:sp>
                <p:nvSpPr>
                  <p:cNvPr id="2158" name="Freeform 51">
                    <a:extLst>
                      <a:ext uri="{FF2B5EF4-FFF2-40B4-BE49-F238E27FC236}">
                        <a16:creationId xmlns:a16="http://schemas.microsoft.com/office/drawing/2014/main" id="{EA6DC14A-CBD3-FB6F-3FB6-26477DA5A57E}"/>
                      </a:ext>
                    </a:extLst>
                  </p:cNvPr>
                  <p:cNvSpPr>
                    <a:spLocks/>
                  </p:cNvSpPr>
                  <p:nvPr/>
                </p:nvSpPr>
                <p:spPr bwMode="hidden">
                  <a:xfrm rot="21136207" flipH="1">
                    <a:off x="819" y="1591"/>
                    <a:ext cx="1545" cy="312"/>
                  </a:xfrm>
                  <a:custGeom>
                    <a:avLst/>
                    <a:gdLst>
                      <a:gd name="T0" fmla="*/ 0 w 2736"/>
                      <a:gd name="T1" fmla="*/ 46 h 504"/>
                      <a:gd name="T2" fmla="*/ 50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59" name="Freeform 52">
                    <a:extLst>
                      <a:ext uri="{FF2B5EF4-FFF2-40B4-BE49-F238E27FC236}">
                        <a16:creationId xmlns:a16="http://schemas.microsoft.com/office/drawing/2014/main" id="{5057B795-12FA-43C4-0728-FA3B8705ADB9}"/>
                      </a:ext>
                    </a:extLst>
                  </p:cNvPr>
                  <p:cNvSpPr>
                    <a:spLocks/>
                  </p:cNvSpPr>
                  <p:nvPr/>
                </p:nvSpPr>
                <p:spPr bwMode="hidden">
                  <a:xfrm rot="21136207" flipH="1">
                    <a:off x="22" y="1759"/>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6" name="Group 53">
                  <a:extLst>
                    <a:ext uri="{FF2B5EF4-FFF2-40B4-BE49-F238E27FC236}">
                      <a16:creationId xmlns:a16="http://schemas.microsoft.com/office/drawing/2014/main" id="{5D06D43C-7816-2562-7AF3-B904F89D8F36}"/>
                    </a:ext>
                  </a:extLst>
                </p:cNvPr>
                <p:cNvGrpSpPr>
                  <a:grpSpLocks/>
                </p:cNvGrpSpPr>
                <p:nvPr/>
              </p:nvGrpSpPr>
              <p:grpSpPr bwMode="auto">
                <a:xfrm>
                  <a:off x="3218" y="556"/>
                  <a:ext cx="843" cy="134"/>
                  <a:chOff x="189" y="1446"/>
                  <a:chExt cx="2150" cy="343"/>
                </a:xfrm>
              </p:grpSpPr>
              <p:sp>
                <p:nvSpPr>
                  <p:cNvPr id="2156" name="Freeform 54">
                    <a:extLst>
                      <a:ext uri="{FF2B5EF4-FFF2-40B4-BE49-F238E27FC236}">
                        <a16:creationId xmlns:a16="http://schemas.microsoft.com/office/drawing/2014/main" id="{02C6D29F-9009-C7F7-27E8-64F3D89800DF}"/>
                      </a:ext>
                    </a:extLst>
                  </p:cNvPr>
                  <p:cNvSpPr>
                    <a:spLocks/>
                  </p:cNvSpPr>
                  <p:nvPr/>
                </p:nvSpPr>
                <p:spPr bwMode="hidden">
                  <a:xfrm rot="84182" flipH="1">
                    <a:off x="935" y="1466"/>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57" name="Freeform 55">
                    <a:extLst>
                      <a:ext uri="{FF2B5EF4-FFF2-40B4-BE49-F238E27FC236}">
                        <a16:creationId xmlns:a16="http://schemas.microsoft.com/office/drawing/2014/main" id="{E0D6E01E-BA6A-2FE7-BF97-FE1EC63971B7}"/>
                      </a:ext>
                    </a:extLst>
                  </p:cNvPr>
                  <p:cNvSpPr>
                    <a:spLocks/>
                  </p:cNvSpPr>
                  <p:nvPr/>
                </p:nvSpPr>
                <p:spPr bwMode="hidden">
                  <a:xfrm rot="84182" flipH="1">
                    <a:off x="189" y="1446"/>
                    <a:ext cx="754" cy="343"/>
                  </a:xfrm>
                  <a:custGeom>
                    <a:avLst/>
                    <a:gdLst>
                      <a:gd name="T0" fmla="*/ 0 w 1769"/>
                      <a:gd name="T1" fmla="*/ 0 h 791"/>
                      <a:gd name="T2" fmla="*/ 7 w 1769"/>
                      <a:gd name="T3" fmla="*/ 1 h 791"/>
                      <a:gd name="T4" fmla="*/ 16 w 1769"/>
                      <a:gd name="T5" fmla="*/ 3 h 791"/>
                      <a:gd name="T6" fmla="*/ 23 w 1769"/>
                      <a:gd name="T7" fmla="*/ 7 h 791"/>
                      <a:gd name="T8" fmla="*/ 25 w 1769"/>
                      <a:gd name="T9" fmla="*/ 9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7" name="Group 56">
                  <a:extLst>
                    <a:ext uri="{FF2B5EF4-FFF2-40B4-BE49-F238E27FC236}">
                      <a16:creationId xmlns:a16="http://schemas.microsoft.com/office/drawing/2014/main" id="{CE8E5937-1CB0-0A3E-A592-13EE44182E96}"/>
                    </a:ext>
                  </a:extLst>
                </p:cNvPr>
                <p:cNvGrpSpPr>
                  <a:grpSpLocks/>
                </p:cNvGrpSpPr>
                <p:nvPr/>
              </p:nvGrpSpPr>
              <p:grpSpPr bwMode="auto">
                <a:xfrm>
                  <a:off x="3342" y="418"/>
                  <a:ext cx="737" cy="167"/>
                  <a:chOff x="505" y="1094"/>
                  <a:chExt cx="1879" cy="427"/>
                </a:xfrm>
              </p:grpSpPr>
              <p:sp>
                <p:nvSpPr>
                  <p:cNvPr id="2154" name="Freeform 57">
                    <a:extLst>
                      <a:ext uri="{FF2B5EF4-FFF2-40B4-BE49-F238E27FC236}">
                        <a16:creationId xmlns:a16="http://schemas.microsoft.com/office/drawing/2014/main" id="{65D7D649-987C-CC7E-82F9-F9505218352D}"/>
                      </a:ext>
                    </a:extLst>
                  </p:cNvPr>
                  <p:cNvSpPr>
                    <a:spLocks/>
                  </p:cNvSpPr>
                  <p:nvPr/>
                </p:nvSpPr>
                <p:spPr bwMode="hidden">
                  <a:xfrm rot="802576" flipH="1">
                    <a:off x="1151" y="130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55" name="Freeform 58">
                    <a:extLst>
                      <a:ext uri="{FF2B5EF4-FFF2-40B4-BE49-F238E27FC236}">
                        <a16:creationId xmlns:a16="http://schemas.microsoft.com/office/drawing/2014/main" id="{AA9B703F-D96F-D0AA-BBE4-D9731E81E411}"/>
                      </a:ext>
                    </a:extLst>
                  </p:cNvPr>
                  <p:cNvSpPr>
                    <a:spLocks/>
                  </p:cNvSpPr>
                  <p:nvPr/>
                </p:nvSpPr>
                <p:spPr bwMode="hidden">
                  <a:xfrm rot="802576" flipH="1">
                    <a:off x="505" y="1094"/>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8" name="Group 59">
                  <a:extLst>
                    <a:ext uri="{FF2B5EF4-FFF2-40B4-BE49-F238E27FC236}">
                      <a16:creationId xmlns:a16="http://schemas.microsoft.com/office/drawing/2014/main" id="{C77C8C08-9054-D15F-E887-696AC17DEDCD}"/>
                    </a:ext>
                  </a:extLst>
                </p:cNvPr>
                <p:cNvGrpSpPr>
                  <a:grpSpLocks/>
                </p:cNvGrpSpPr>
                <p:nvPr/>
              </p:nvGrpSpPr>
              <p:grpSpPr bwMode="auto">
                <a:xfrm>
                  <a:off x="3386" y="341"/>
                  <a:ext cx="725" cy="218"/>
                  <a:chOff x="616" y="899"/>
                  <a:chExt cx="1850" cy="554"/>
                </a:xfrm>
              </p:grpSpPr>
              <p:sp>
                <p:nvSpPr>
                  <p:cNvPr id="2152" name="Freeform 60">
                    <a:extLst>
                      <a:ext uri="{FF2B5EF4-FFF2-40B4-BE49-F238E27FC236}">
                        <a16:creationId xmlns:a16="http://schemas.microsoft.com/office/drawing/2014/main" id="{28CC5B09-9866-740B-8CEC-BEE967BC7A28}"/>
                      </a:ext>
                    </a:extLst>
                  </p:cNvPr>
                  <p:cNvSpPr>
                    <a:spLocks/>
                  </p:cNvSpPr>
                  <p:nvPr/>
                </p:nvSpPr>
                <p:spPr bwMode="hidden">
                  <a:xfrm rot="1277471" flipH="1">
                    <a:off x="1233" y="123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53" name="Freeform 61">
                    <a:extLst>
                      <a:ext uri="{FF2B5EF4-FFF2-40B4-BE49-F238E27FC236}">
                        <a16:creationId xmlns:a16="http://schemas.microsoft.com/office/drawing/2014/main" id="{41E6F079-4FD8-E34E-8F2B-E67E36BAC8E4}"/>
                      </a:ext>
                    </a:extLst>
                  </p:cNvPr>
                  <p:cNvSpPr>
                    <a:spLocks/>
                  </p:cNvSpPr>
                  <p:nvPr/>
                </p:nvSpPr>
                <p:spPr bwMode="hidden">
                  <a:xfrm rot="1277471" flipH="1">
                    <a:off x="616" y="899"/>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9" name="Group 62">
                  <a:extLst>
                    <a:ext uri="{FF2B5EF4-FFF2-40B4-BE49-F238E27FC236}">
                      <a16:creationId xmlns:a16="http://schemas.microsoft.com/office/drawing/2014/main" id="{CA909E55-01ED-A755-FD63-98E272AE6FDB}"/>
                    </a:ext>
                  </a:extLst>
                </p:cNvPr>
                <p:cNvGrpSpPr>
                  <a:grpSpLocks/>
                </p:cNvGrpSpPr>
                <p:nvPr/>
              </p:nvGrpSpPr>
              <p:grpSpPr bwMode="auto">
                <a:xfrm>
                  <a:off x="3472" y="231"/>
                  <a:ext cx="693" cy="291"/>
                  <a:chOff x="3472" y="231"/>
                  <a:chExt cx="693" cy="291"/>
                </a:xfrm>
              </p:grpSpPr>
              <p:sp>
                <p:nvSpPr>
                  <p:cNvPr id="2150" name="Freeform 63">
                    <a:extLst>
                      <a:ext uri="{FF2B5EF4-FFF2-40B4-BE49-F238E27FC236}">
                        <a16:creationId xmlns:a16="http://schemas.microsoft.com/office/drawing/2014/main" id="{41D62CE6-7935-1C2A-5B04-9277ADB32D96}"/>
                      </a:ext>
                    </a:extLst>
                  </p:cNvPr>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51" name="Freeform 64">
                    <a:extLst>
                      <a:ext uri="{FF2B5EF4-FFF2-40B4-BE49-F238E27FC236}">
                        <a16:creationId xmlns:a16="http://schemas.microsoft.com/office/drawing/2014/main" id="{E25CBC95-D892-5AEF-D4D1-27F6B79970E2}"/>
                      </a:ext>
                    </a:extLst>
                  </p:cNvPr>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00" name="Group 65">
                  <a:extLst>
                    <a:ext uri="{FF2B5EF4-FFF2-40B4-BE49-F238E27FC236}">
                      <a16:creationId xmlns:a16="http://schemas.microsoft.com/office/drawing/2014/main" id="{6F207C9B-A3AF-508E-6F5D-7ACEF3CDC708}"/>
                    </a:ext>
                  </a:extLst>
                </p:cNvPr>
                <p:cNvGrpSpPr>
                  <a:grpSpLocks/>
                </p:cNvGrpSpPr>
                <p:nvPr/>
              </p:nvGrpSpPr>
              <p:grpSpPr bwMode="auto">
                <a:xfrm>
                  <a:off x="3554" y="118"/>
                  <a:ext cx="664" cy="349"/>
                  <a:chOff x="3554" y="118"/>
                  <a:chExt cx="664" cy="349"/>
                </a:xfrm>
              </p:grpSpPr>
              <p:sp>
                <p:nvSpPr>
                  <p:cNvPr id="2148" name="Freeform 66">
                    <a:extLst>
                      <a:ext uri="{FF2B5EF4-FFF2-40B4-BE49-F238E27FC236}">
                        <a16:creationId xmlns:a16="http://schemas.microsoft.com/office/drawing/2014/main" id="{3B291CF6-1DED-4722-AF48-B08740F6CEC4}"/>
                      </a:ext>
                    </a:extLst>
                  </p:cNvPr>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49" name="Freeform 67">
                    <a:extLst>
                      <a:ext uri="{FF2B5EF4-FFF2-40B4-BE49-F238E27FC236}">
                        <a16:creationId xmlns:a16="http://schemas.microsoft.com/office/drawing/2014/main" id="{5B50CAE3-A533-4A4A-6B98-B387A1F9AA70}"/>
                      </a:ext>
                    </a:extLst>
                  </p:cNvPr>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01" name="Group 68">
                  <a:extLst>
                    <a:ext uri="{FF2B5EF4-FFF2-40B4-BE49-F238E27FC236}">
                      <a16:creationId xmlns:a16="http://schemas.microsoft.com/office/drawing/2014/main" id="{61C853FD-0FB8-C492-8DE7-56027122C71F}"/>
                    </a:ext>
                  </a:extLst>
                </p:cNvPr>
                <p:cNvGrpSpPr>
                  <a:grpSpLocks/>
                </p:cNvGrpSpPr>
                <p:nvPr/>
              </p:nvGrpSpPr>
              <p:grpSpPr bwMode="auto">
                <a:xfrm>
                  <a:off x="3784" y="30"/>
                  <a:ext cx="305" cy="593"/>
                  <a:chOff x="1633" y="104"/>
                  <a:chExt cx="778" cy="1512"/>
                </a:xfrm>
              </p:grpSpPr>
              <p:sp>
                <p:nvSpPr>
                  <p:cNvPr id="2146" name="Freeform 69">
                    <a:extLst>
                      <a:ext uri="{FF2B5EF4-FFF2-40B4-BE49-F238E27FC236}">
                        <a16:creationId xmlns:a16="http://schemas.microsoft.com/office/drawing/2014/main" id="{4775E9C4-49ED-A77E-E461-EBF6D56C7B8C}"/>
                      </a:ext>
                    </a:extLst>
                  </p:cNvPr>
                  <p:cNvSpPr>
                    <a:spLocks/>
                  </p:cNvSpPr>
                  <p:nvPr/>
                </p:nvSpPr>
                <p:spPr bwMode="hidden">
                  <a:xfrm rot="3473776" flipH="1">
                    <a:off x="1754" y="958"/>
                    <a:ext cx="1100" cy="215"/>
                  </a:xfrm>
                  <a:custGeom>
                    <a:avLst/>
                    <a:gdLst>
                      <a:gd name="T0" fmla="*/ 0 w 2736"/>
                      <a:gd name="T1" fmla="*/ 7 h 504"/>
                      <a:gd name="T2" fmla="*/ 9 w 2736"/>
                      <a:gd name="T3" fmla="*/ 3 h 504"/>
                      <a:gd name="T4" fmla="*/ 18 w 2736"/>
                      <a:gd name="T5" fmla="*/ 0 h 504"/>
                      <a:gd name="T6" fmla="*/ 29 w 2736"/>
                      <a:gd name="T7" fmla="*/ 0 h 504"/>
                      <a:gd name="T8" fmla="*/ 29 w 2736"/>
                      <a:gd name="T9" fmla="*/ 1 h 504"/>
                      <a:gd name="T10" fmla="*/ 18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47" name="Freeform 70">
                    <a:extLst>
                      <a:ext uri="{FF2B5EF4-FFF2-40B4-BE49-F238E27FC236}">
                        <a16:creationId xmlns:a16="http://schemas.microsoft.com/office/drawing/2014/main" id="{F4E7807F-FE3E-5131-20C9-E1A44C3F3B5E}"/>
                      </a:ext>
                    </a:extLst>
                  </p:cNvPr>
                  <p:cNvSpPr>
                    <a:spLocks/>
                  </p:cNvSpPr>
                  <p:nvPr/>
                </p:nvSpPr>
                <p:spPr bwMode="hidden">
                  <a:xfrm rot="3473776" flipH="1">
                    <a:off x="1506" y="231"/>
                    <a:ext cx="591" cy="338"/>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02" name="Group 71">
                  <a:extLst>
                    <a:ext uri="{FF2B5EF4-FFF2-40B4-BE49-F238E27FC236}">
                      <a16:creationId xmlns:a16="http://schemas.microsoft.com/office/drawing/2014/main" id="{F022BA15-AFFA-C4CF-565C-DA78DD03FFF8}"/>
                    </a:ext>
                  </a:extLst>
                </p:cNvPr>
                <p:cNvGrpSpPr>
                  <a:grpSpLocks/>
                </p:cNvGrpSpPr>
                <p:nvPr/>
              </p:nvGrpSpPr>
              <p:grpSpPr bwMode="auto">
                <a:xfrm>
                  <a:off x="3903" y="0"/>
                  <a:ext cx="248" cy="601"/>
                  <a:chOff x="1935" y="28"/>
                  <a:chExt cx="634" cy="1534"/>
                </a:xfrm>
              </p:grpSpPr>
              <p:sp>
                <p:nvSpPr>
                  <p:cNvPr id="2144" name="Freeform 72">
                    <a:extLst>
                      <a:ext uri="{FF2B5EF4-FFF2-40B4-BE49-F238E27FC236}">
                        <a16:creationId xmlns:a16="http://schemas.microsoft.com/office/drawing/2014/main" id="{900D4D81-EF00-8BEE-4D55-8C5496CC8E88}"/>
                      </a:ext>
                    </a:extLst>
                  </p:cNvPr>
                  <p:cNvSpPr>
                    <a:spLocks/>
                  </p:cNvSpPr>
                  <p:nvPr/>
                </p:nvSpPr>
                <p:spPr bwMode="hidden">
                  <a:xfrm rot="4126480" flipH="1">
                    <a:off x="1931" y="924"/>
                    <a:ext cx="1061" cy="215"/>
                  </a:xfrm>
                  <a:custGeom>
                    <a:avLst/>
                    <a:gdLst>
                      <a:gd name="T0" fmla="*/ 0 w 2736"/>
                      <a:gd name="T1" fmla="*/ 7 h 504"/>
                      <a:gd name="T2" fmla="*/ 7 w 2736"/>
                      <a:gd name="T3" fmla="*/ 3 h 504"/>
                      <a:gd name="T4" fmla="*/ 16 w 2736"/>
                      <a:gd name="T5" fmla="*/ 0 h 504"/>
                      <a:gd name="T6" fmla="*/ 24 w 2736"/>
                      <a:gd name="T7" fmla="*/ 0 h 504"/>
                      <a:gd name="T8" fmla="*/ 24 w 2736"/>
                      <a:gd name="T9" fmla="*/ 1 h 504"/>
                      <a:gd name="T10" fmla="*/ 16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45" name="Freeform 73">
                    <a:extLst>
                      <a:ext uri="{FF2B5EF4-FFF2-40B4-BE49-F238E27FC236}">
                        <a16:creationId xmlns:a16="http://schemas.microsoft.com/office/drawing/2014/main" id="{44F66FC2-8578-D197-3A9E-3C033DEFFB79}"/>
                      </a:ext>
                    </a:extLst>
                  </p:cNvPr>
                  <p:cNvSpPr>
                    <a:spLocks/>
                  </p:cNvSpPr>
                  <p:nvPr/>
                </p:nvSpPr>
                <p:spPr bwMode="hidden">
                  <a:xfrm rot="4126480" flipH="1">
                    <a:off x="1819"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03" name="Group 74">
                  <a:extLst>
                    <a:ext uri="{FF2B5EF4-FFF2-40B4-BE49-F238E27FC236}">
                      <a16:creationId xmlns:a16="http://schemas.microsoft.com/office/drawing/2014/main" id="{9AE0503A-14D8-F3F5-68E1-B1FD2246282C}"/>
                    </a:ext>
                  </a:extLst>
                </p:cNvPr>
                <p:cNvGrpSpPr>
                  <a:grpSpLocks/>
                </p:cNvGrpSpPr>
                <p:nvPr/>
              </p:nvGrpSpPr>
              <p:grpSpPr bwMode="auto">
                <a:xfrm>
                  <a:off x="4251" y="252"/>
                  <a:ext cx="723" cy="222"/>
                  <a:chOff x="2822" y="672"/>
                  <a:chExt cx="1845" cy="566"/>
                </a:xfrm>
              </p:grpSpPr>
              <p:sp>
                <p:nvSpPr>
                  <p:cNvPr id="2142" name="Freeform 75">
                    <a:extLst>
                      <a:ext uri="{FF2B5EF4-FFF2-40B4-BE49-F238E27FC236}">
                        <a16:creationId xmlns:a16="http://schemas.microsoft.com/office/drawing/2014/main" id="{9AB383F6-D5E6-0224-D82C-F98D4405ADFD}"/>
                      </a:ext>
                    </a:extLst>
                  </p:cNvPr>
                  <p:cNvSpPr>
                    <a:spLocks/>
                  </p:cNvSpPr>
                  <p:nvPr/>
                </p:nvSpPr>
                <p:spPr bwMode="hidden">
                  <a:xfrm rot="-1325434">
                    <a:off x="2822" y="1023"/>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43" name="Freeform 76">
                    <a:extLst>
                      <a:ext uri="{FF2B5EF4-FFF2-40B4-BE49-F238E27FC236}">
                        <a16:creationId xmlns:a16="http://schemas.microsoft.com/office/drawing/2014/main" id="{8942212A-3335-7E59-ADB1-9EFB1B9C883A}"/>
                      </a:ext>
                    </a:extLst>
                  </p:cNvPr>
                  <p:cNvSpPr>
                    <a:spLocks/>
                  </p:cNvSpPr>
                  <p:nvPr/>
                </p:nvSpPr>
                <p:spPr bwMode="hidden">
                  <a:xfrm rot="-1325434">
                    <a:off x="4005" y="672"/>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04" name="Group 77">
                  <a:extLst>
                    <a:ext uri="{FF2B5EF4-FFF2-40B4-BE49-F238E27FC236}">
                      <a16:creationId xmlns:a16="http://schemas.microsoft.com/office/drawing/2014/main" id="{E666201F-A303-0F58-A098-912EF344A250}"/>
                    </a:ext>
                  </a:extLst>
                </p:cNvPr>
                <p:cNvGrpSpPr>
                  <a:grpSpLocks/>
                </p:cNvGrpSpPr>
                <p:nvPr/>
              </p:nvGrpSpPr>
              <p:grpSpPr bwMode="auto">
                <a:xfrm>
                  <a:off x="4196" y="163"/>
                  <a:ext cx="699" cy="282"/>
                  <a:chOff x="2683" y="445"/>
                  <a:chExt cx="1781" cy="717"/>
                </a:xfrm>
              </p:grpSpPr>
              <p:sp>
                <p:nvSpPr>
                  <p:cNvPr id="2140" name="Freeform 78">
                    <a:extLst>
                      <a:ext uri="{FF2B5EF4-FFF2-40B4-BE49-F238E27FC236}">
                        <a16:creationId xmlns:a16="http://schemas.microsoft.com/office/drawing/2014/main" id="{47EF9DB9-DE6C-6E56-82C6-7731B6A0EEFF}"/>
                      </a:ext>
                    </a:extLst>
                  </p:cNvPr>
                  <p:cNvSpPr>
                    <a:spLocks/>
                  </p:cNvSpPr>
                  <p:nvPr/>
                </p:nvSpPr>
                <p:spPr bwMode="hidden">
                  <a:xfrm rot="-1921064">
                    <a:off x="2683" y="947"/>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41" name="Freeform 79">
                    <a:extLst>
                      <a:ext uri="{FF2B5EF4-FFF2-40B4-BE49-F238E27FC236}">
                        <a16:creationId xmlns:a16="http://schemas.microsoft.com/office/drawing/2014/main" id="{14E7A8A9-34B7-C74B-9D04-B3A70A91A936}"/>
                      </a:ext>
                    </a:extLst>
                  </p:cNvPr>
                  <p:cNvSpPr>
                    <a:spLocks/>
                  </p:cNvSpPr>
                  <p:nvPr/>
                </p:nvSpPr>
                <p:spPr bwMode="hidden">
                  <a:xfrm rot="-1921064">
                    <a:off x="3802" y="445"/>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sp>
              <p:nvSpPr>
                <p:cNvPr id="2105" name="Freeform 80">
                  <a:extLst>
                    <a:ext uri="{FF2B5EF4-FFF2-40B4-BE49-F238E27FC236}">
                      <a16:creationId xmlns:a16="http://schemas.microsoft.com/office/drawing/2014/main" id="{8147A0EE-FB7E-D2BF-5FF2-F8A0D29568BE}"/>
                    </a:ext>
                  </a:extLst>
                </p:cNvPr>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06" name="Freeform 81">
                  <a:extLst>
                    <a:ext uri="{FF2B5EF4-FFF2-40B4-BE49-F238E27FC236}">
                      <a16:creationId xmlns:a16="http://schemas.microsoft.com/office/drawing/2014/main" id="{602935FF-5A87-8936-B5B2-538E34F474FD}"/>
                    </a:ext>
                  </a:extLst>
                </p:cNvPr>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nvGrpSpPr>
                <p:cNvPr id="2107" name="Group 82">
                  <a:extLst>
                    <a:ext uri="{FF2B5EF4-FFF2-40B4-BE49-F238E27FC236}">
                      <a16:creationId xmlns:a16="http://schemas.microsoft.com/office/drawing/2014/main" id="{34EF3FC2-EB5D-491D-3101-CE987FAF26BC}"/>
                    </a:ext>
                  </a:extLst>
                </p:cNvPr>
                <p:cNvGrpSpPr>
                  <a:grpSpLocks/>
                </p:cNvGrpSpPr>
                <p:nvPr/>
              </p:nvGrpSpPr>
              <p:grpSpPr bwMode="auto">
                <a:xfrm>
                  <a:off x="4242" y="5"/>
                  <a:ext cx="251" cy="596"/>
                  <a:chOff x="2800" y="41"/>
                  <a:chExt cx="640" cy="1520"/>
                </a:xfrm>
              </p:grpSpPr>
              <p:sp>
                <p:nvSpPr>
                  <p:cNvPr id="2138" name="Freeform 83">
                    <a:extLst>
                      <a:ext uri="{FF2B5EF4-FFF2-40B4-BE49-F238E27FC236}">
                        <a16:creationId xmlns:a16="http://schemas.microsoft.com/office/drawing/2014/main" id="{3D622EE2-0B60-AD51-6CAC-CC11295B19CC}"/>
                      </a:ext>
                    </a:extLst>
                  </p:cNvPr>
                  <p:cNvSpPr>
                    <a:spLocks/>
                  </p:cNvSpPr>
                  <p:nvPr/>
                </p:nvSpPr>
                <p:spPr bwMode="hidden">
                  <a:xfrm rot="-3857755">
                    <a:off x="2361" y="938"/>
                    <a:ext cx="1062" cy="184"/>
                  </a:xfrm>
                  <a:custGeom>
                    <a:avLst/>
                    <a:gdLst>
                      <a:gd name="T0" fmla="*/ 0 w 2736"/>
                      <a:gd name="T1" fmla="*/ 3 h 504"/>
                      <a:gd name="T2" fmla="*/ 7 w 2736"/>
                      <a:gd name="T3" fmla="*/ 1 h 504"/>
                      <a:gd name="T4" fmla="*/ 16 w 2736"/>
                      <a:gd name="T5" fmla="*/ 0 h 504"/>
                      <a:gd name="T6" fmla="*/ 24 w 2736"/>
                      <a:gd name="T7" fmla="*/ 0 h 504"/>
                      <a:gd name="T8" fmla="*/ 24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39" name="Freeform 84">
                    <a:extLst>
                      <a:ext uri="{FF2B5EF4-FFF2-40B4-BE49-F238E27FC236}">
                        <a16:creationId xmlns:a16="http://schemas.microsoft.com/office/drawing/2014/main" id="{E3880951-A380-B91A-01D9-8FE8CC83E090}"/>
                      </a:ext>
                    </a:extLst>
                  </p:cNvPr>
                  <p:cNvSpPr>
                    <a:spLocks/>
                  </p:cNvSpPr>
                  <p:nvPr/>
                </p:nvSpPr>
                <p:spPr bwMode="hidden">
                  <a:xfrm rot="-3857755">
                    <a:off x="3011" y="181"/>
                    <a:ext cx="570" cy="289"/>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08" name="Group 85">
                  <a:extLst>
                    <a:ext uri="{FF2B5EF4-FFF2-40B4-BE49-F238E27FC236}">
                      <a16:creationId xmlns:a16="http://schemas.microsoft.com/office/drawing/2014/main" id="{0787F7E0-65DE-DB1D-B97B-D769BA22908B}"/>
                    </a:ext>
                  </a:extLst>
                </p:cNvPr>
                <p:cNvGrpSpPr>
                  <a:grpSpLocks/>
                </p:cNvGrpSpPr>
                <p:nvPr/>
              </p:nvGrpSpPr>
              <p:grpSpPr bwMode="auto">
                <a:xfrm>
                  <a:off x="4295" y="53"/>
                  <a:ext cx="398" cy="574"/>
                  <a:chOff x="2934" y="163"/>
                  <a:chExt cx="1017" cy="1464"/>
                </a:xfrm>
              </p:grpSpPr>
              <p:sp>
                <p:nvSpPr>
                  <p:cNvPr id="2136" name="Freeform 86">
                    <a:extLst>
                      <a:ext uri="{FF2B5EF4-FFF2-40B4-BE49-F238E27FC236}">
                        <a16:creationId xmlns:a16="http://schemas.microsoft.com/office/drawing/2014/main" id="{A2D20387-7D08-A085-CBD0-A1773B916F92}"/>
                      </a:ext>
                    </a:extLst>
                  </p:cNvPr>
                  <p:cNvSpPr>
                    <a:spLocks/>
                  </p:cNvSpPr>
                  <p:nvPr/>
                </p:nvSpPr>
                <p:spPr bwMode="hidden">
                  <a:xfrm rot="-2777260">
                    <a:off x="2491" y="915"/>
                    <a:ext cx="1155" cy="270"/>
                  </a:xfrm>
                  <a:custGeom>
                    <a:avLst/>
                    <a:gdLst>
                      <a:gd name="T0" fmla="*/ 0 w 2736"/>
                      <a:gd name="T1" fmla="*/ 23 h 504"/>
                      <a:gd name="T2" fmla="*/ 11 w 2736"/>
                      <a:gd name="T3" fmla="*/ 8 h 504"/>
                      <a:gd name="T4" fmla="*/ 24 w 2736"/>
                      <a:gd name="T5" fmla="*/ 1 h 504"/>
                      <a:gd name="T6" fmla="*/ 37 w 2736"/>
                      <a:gd name="T7" fmla="*/ 1 h 504"/>
                      <a:gd name="T8" fmla="*/ 37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37" name="Freeform 87">
                    <a:extLst>
                      <a:ext uri="{FF2B5EF4-FFF2-40B4-BE49-F238E27FC236}">
                        <a16:creationId xmlns:a16="http://schemas.microsoft.com/office/drawing/2014/main" id="{FF32C588-7844-DAEA-E64B-838F604696AA}"/>
                      </a:ext>
                    </a:extLst>
                  </p:cNvPr>
                  <p:cNvSpPr>
                    <a:spLocks/>
                  </p:cNvSpPr>
                  <p:nvPr/>
                </p:nvSpPr>
                <p:spPr bwMode="hidden">
                  <a:xfrm rot="-2777260">
                    <a:off x="3430" y="261"/>
                    <a:ext cx="620" cy="423"/>
                  </a:xfrm>
                  <a:custGeom>
                    <a:avLst/>
                    <a:gdLst>
                      <a:gd name="T0" fmla="*/ 0 w 1769"/>
                      <a:gd name="T1" fmla="*/ 1 h 791"/>
                      <a:gd name="T2" fmla="*/ 2 w 1769"/>
                      <a:gd name="T3" fmla="*/ 3 h 791"/>
                      <a:gd name="T4" fmla="*/ 6 w 1769"/>
                      <a:gd name="T5" fmla="*/ 9 h 791"/>
                      <a:gd name="T6" fmla="*/ 8 w 1769"/>
                      <a:gd name="T7" fmla="*/ 19 h 791"/>
                      <a:gd name="T8" fmla="*/ 9 w 1769"/>
                      <a:gd name="T9" fmla="*/ 27 h 791"/>
                      <a:gd name="T10" fmla="*/ 9 w 1769"/>
                      <a:gd name="T11" fmla="*/ 34 h 791"/>
                      <a:gd name="T12" fmla="*/ 8 w 1769"/>
                      <a:gd name="T13" fmla="*/ 28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09" name="Group 88">
                  <a:extLst>
                    <a:ext uri="{FF2B5EF4-FFF2-40B4-BE49-F238E27FC236}">
                      <a16:creationId xmlns:a16="http://schemas.microsoft.com/office/drawing/2014/main" id="{5778797D-13CD-FA76-238E-BFD6BEAB2E63}"/>
                    </a:ext>
                  </a:extLst>
                </p:cNvPr>
                <p:cNvGrpSpPr>
                  <a:grpSpLocks/>
                </p:cNvGrpSpPr>
                <p:nvPr/>
              </p:nvGrpSpPr>
              <p:grpSpPr bwMode="auto">
                <a:xfrm>
                  <a:off x="4215" y="2"/>
                  <a:ext cx="95" cy="567"/>
                  <a:chOff x="2730" y="32"/>
                  <a:chExt cx="243" cy="1448"/>
                </a:xfrm>
              </p:grpSpPr>
              <p:sp>
                <p:nvSpPr>
                  <p:cNvPr id="2134" name="Freeform 89">
                    <a:extLst>
                      <a:ext uri="{FF2B5EF4-FFF2-40B4-BE49-F238E27FC236}">
                        <a16:creationId xmlns:a16="http://schemas.microsoft.com/office/drawing/2014/main" id="{50F4C1EA-F50C-28BB-B8BC-D1B8F423940D}"/>
                      </a:ext>
                    </a:extLst>
                  </p:cNvPr>
                  <p:cNvSpPr>
                    <a:spLocks/>
                  </p:cNvSpPr>
                  <p:nvPr/>
                </p:nvSpPr>
                <p:spPr bwMode="hidden">
                  <a:xfrm rot="-4903748">
                    <a:off x="2296" y="960"/>
                    <a:ext cx="954" cy="86"/>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35" name="Freeform 90">
                    <a:extLst>
                      <a:ext uri="{FF2B5EF4-FFF2-40B4-BE49-F238E27FC236}">
                        <a16:creationId xmlns:a16="http://schemas.microsoft.com/office/drawing/2014/main" id="{94CDCABB-ABFD-B132-4F83-6272F8DA8DD5}"/>
                      </a:ext>
                    </a:extLst>
                  </p:cNvPr>
                  <p:cNvSpPr>
                    <a:spLocks/>
                  </p:cNvSpPr>
                  <p:nvPr/>
                </p:nvSpPr>
                <p:spPr bwMode="hidden">
                  <a:xfrm rot="-4903748">
                    <a:off x="2650" y="220"/>
                    <a:ext cx="512" cy="135"/>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10" name="Group 91">
                  <a:extLst>
                    <a:ext uri="{FF2B5EF4-FFF2-40B4-BE49-F238E27FC236}">
                      <a16:creationId xmlns:a16="http://schemas.microsoft.com/office/drawing/2014/main" id="{DEC89EE2-16C4-AB30-6684-18C2B1ECF689}"/>
                    </a:ext>
                  </a:extLst>
                </p:cNvPr>
                <p:cNvGrpSpPr>
                  <a:grpSpLocks/>
                </p:cNvGrpSpPr>
                <p:nvPr/>
              </p:nvGrpSpPr>
              <p:grpSpPr bwMode="auto">
                <a:xfrm>
                  <a:off x="3514" y="683"/>
                  <a:ext cx="425" cy="960"/>
                  <a:chOff x="943" y="1769"/>
                  <a:chExt cx="1085" cy="2450"/>
                </a:xfrm>
              </p:grpSpPr>
              <p:sp>
                <p:nvSpPr>
                  <p:cNvPr id="2132" name="Freeform 92">
                    <a:extLst>
                      <a:ext uri="{FF2B5EF4-FFF2-40B4-BE49-F238E27FC236}">
                        <a16:creationId xmlns:a16="http://schemas.microsoft.com/office/drawing/2014/main" id="{EC47938F-10C1-EAED-C73D-2EF465FEAC12}"/>
                      </a:ext>
                    </a:extLst>
                  </p:cNvPr>
                  <p:cNvSpPr>
                    <a:spLocks/>
                  </p:cNvSpPr>
                  <p:nvPr/>
                </p:nvSpPr>
                <p:spPr bwMode="hidden">
                  <a:xfrm rot="18335692" flipH="1">
                    <a:off x="1010" y="2475"/>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33" name="Freeform 93">
                    <a:extLst>
                      <a:ext uri="{FF2B5EF4-FFF2-40B4-BE49-F238E27FC236}">
                        <a16:creationId xmlns:a16="http://schemas.microsoft.com/office/drawing/2014/main" id="{178AB8C6-800C-90A6-8210-B764AE7D2B84}"/>
                      </a:ext>
                    </a:extLst>
                  </p:cNvPr>
                  <p:cNvSpPr>
                    <a:spLocks/>
                  </p:cNvSpPr>
                  <p:nvPr/>
                </p:nvSpPr>
                <p:spPr bwMode="hidden">
                  <a:xfrm rot="18335692" flipH="1">
                    <a:off x="725" y="3512"/>
                    <a:ext cx="925"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11" name="Group 94">
                  <a:extLst>
                    <a:ext uri="{FF2B5EF4-FFF2-40B4-BE49-F238E27FC236}">
                      <a16:creationId xmlns:a16="http://schemas.microsoft.com/office/drawing/2014/main" id="{54A933AC-F490-2758-479C-543E3CBAAF41}"/>
                    </a:ext>
                  </a:extLst>
                </p:cNvPr>
                <p:cNvGrpSpPr>
                  <a:grpSpLocks/>
                </p:cNvGrpSpPr>
                <p:nvPr/>
              </p:nvGrpSpPr>
              <p:grpSpPr bwMode="auto">
                <a:xfrm>
                  <a:off x="3715" y="748"/>
                  <a:ext cx="300" cy="930"/>
                  <a:chOff x="1455" y="1936"/>
                  <a:chExt cx="766" cy="2373"/>
                </a:xfrm>
              </p:grpSpPr>
              <p:sp>
                <p:nvSpPr>
                  <p:cNvPr id="2130" name="Freeform 95">
                    <a:extLst>
                      <a:ext uri="{FF2B5EF4-FFF2-40B4-BE49-F238E27FC236}">
                        <a16:creationId xmlns:a16="http://schemas.microsoft.com/office/drawing/2014/main" id="{E9760B89-1B36-4491-8FCF-7D33BDCF293F}"/>
                      </a:ext>
                    </a:extLst>
                  </p:cNvPr>
                  <p:cNvSpPr>
                    <a:spLocks/>
                  </p:cNvSpPr>
                  <p:nvPr/>
                </p:nvSpPr>
                <p:spPr bwMode="hidden">
                  <a:xfrm rot="17542885" flipH="1">
                    <a:off x="1267" y="2578"/>
                    <a:ext cx="1595" cy="312"/>
                  </a:xfrm>
                  <a:custGeom>
                    <a:avLst/>
                    <a:gdLst>
                      <a:gd name="T0" fmla="*/ 0 w 2736"/>
                      <a:gd name="T1" fmla="*/ 46 h 504"/>
                      <a:gd name="T2" fmla="*/ 58 w 2736"/>
                      <a:gd name="T3" fmla="*/ 15 h 504"/>
                      <a:gd name="T4" fmla="*/ 120 w 2736"/>
                      <a:gd name="T5" fmla="*/ 2 h 504"/>
                      <a:gd name="T6" fmla="*/ 184 w 2736"/>
                      <a:gd name="T7" fmla="*/ 2 h 504"/>
                      <a:gd name="T8" fmla="*/ 183 w 2736"/>
                      <a:gd name="T9" fmla="*/ 9 h 504"/>
                      <a:gd name="T10" fmla="*/ 118 w 2736"/>
                      <a:gd name="T11" fmla="*/ 9 h 504"/>
                      <a:gd name="T12" fmla="*/ 44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31" name="Freeform 96">
                    <a:extLst>
                      <a:ext uri="{FF2B5EF4-FFF2-40B4-BE49-F238E27FC236}">
                        <a16:creationId xmlns:a16="http://schemas.microsoft.com/office/drawing/2014/main" id="{C57ED76A-A47D-DF1F-D77C-A1C23F42E4D2}"/>
                      </a:ext>
                    </a:extLst>
                  </p:cNvPr>
                  <p:cNvSpPr>
                    <a:spLocks/>
                  </p:cNvSpPr>
                  <p:nvPr/>
                </p:nvSpPr>
                <p:spPr bwMode="hidden">
                  <a:xfrm rot="17542885" flipH="1">
                    <a:off x="1272" y="3636"/>
                    <a:ext cx="856" cy="490"/>
                  </a:xfrm>
                  <a:custGeom>
                    <a:avLst/>
                    <a:gdLst>
                      <a:gd name="T0" fmla="*/ 0 w 1769"/>
                      <a:gd name="T1" fmla="*/ 1 h 791"/>
                      <a:gd name="T2" fmla="*/ 13 w 1769"/>
                      <a:gd name="T3" fmla="*/ 6 h 791"/>
                      <a:gd name="T4" fmla="*/ 30 w 1769"/>
                      <a:gd name="T5" fmla="*/ 19 h 791"/>
                      <a:gd name="T6" fmla="*/ 43 w 1769"/>
                      <a:gd name="T7" fmla="*/ 40 h 791"/>
                      <a:gd name="T8" fmla="*/ 46 w 1769"/>
                      <a:gd name="T9" fmla="*/ 56 h 791"/>
                      <a:gd name="T10" fmla="*/ 45 w 1769"/>
                      <a:gd name="T11" fmla="*/ 72 h 791"/>
                      <a:gd name="T12" fmla="*/ 42 w 1769"/>
                      <a:gd name="T13" fmla="*/ 58 h 791"/>
                      <a:gd name="T14" fmla="*/ 37 w 1769"/>
                      <a:gd name="T15" fmla="*/ 42 h 791"/>
                      <a:gd name="T16" fmla="*/ 30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12" name="Group 97">
                  <a:extLst>
                    <a:ext uri="{FF2B5EF4-FFF2-40B4-BE49-F238E27FC236}">
                      <a16:creationId xmlns:a16="http://schemas.microsoft.com/office/drawing/2014/main" id="{1F0BF851-4800-2DAE-A10C-CAE53178829D}"/>
                    </a:ext>
                  </a:extLst>
                </p:cNvPr>
                <p:cNvGrpSpPr>
                  <a:grpSpLocks/>
                </p:cNvGrpSpPr>
                <p:nvPr/>
              </p:nvGrpSpPr>
              <p:grpSpPr bwMode="auto">
                <a:xfrm rot="88588">
                  <a:off x="3923" y="769"/>
                  <a:ext cx="180" cy="913"/>
                  <a:chOff x="1956" y="1990"/>
                  <a:chExt cx="492" cy="2604"/>
                </a:xfrm>
              </p:grpSpPr>
              <p:sp>
                <p:nvSpPr>
                  <p:cNvPr id="2128" name="Freeform 98">
                    <a:extLst>
                      <a:ext uri="{FF2B5EF4-FFF2-40B4-BE49-F238E27FC236}">
                        <a16:creationId xmlns:a16="http://schemas.microsoft.com/office/drawing/2014/main" id="{CB6BAA28-CD19-47A2-DC31-B008D2F1A1D6}"/>
                      </a:ext>
                    </a:extLst>
                  </p:cNvPr>
                  <p:cNvSpPr>
                    <a:spLocks/>
                  </p:cNvSpPr>
                  <p:nvPr/>
                </p:nvSpPr>
                <p:spPr bwMode="hidden">
                  <a:xfrm rot="16782062" flipH="1">
                    <a:off x="1442" y="2695"/>
                    <a:ext cx="1711" cy="301"/>
                  </a:xfrm>
                  <a:custGeom>
                    <a:avLst/>
                    <a:gdLst>
                      <a:gd name="T0" fmla="*/ 0 w 2736"/>
                      <a:gd name="T1" fmla="*/ 39 h 504"/>
                      <a:gd name="T2" fmla="*/ 83 w 2736"/>
                      <a:gd name="T3" fmla="*/ 13 h 504"/>
                      <a:gd name="T4" fmla="*/ 170 w 2736"/>
                      <a:gd name="T5" fmla="*/ 2 h 504"/>
                      <a:gd name="T6" fmla="*/ 261 w 2736"/>
                      <a:gd name="T7" fmla="*/ 2 h 504"/>
                      <a:gd name="T8" fmla="*/ 260 w 2736"/>
                      <a:gd name="T9" fmla="*/ 8 h 504"/>
                      <a:gd name="T10" fmla="*/ 169 w 2736"/>
                      <a:gd name="T11" fmla="*/ 8 h 504"/>
                      <a:gd name="T12" fmla="*/ 63 w 2736"/>
                      <a:gd name="T13" fmla="*/ 22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29" name="Freeform 99">
                    <a:extLst>
                      <a:ext uri="{FF2B5EF4-FFF2-40B4-BE49-F238E27FC236}">
                        <a16:creationId xmlns:a16="http://schemas.microsoft.com/office/drawing/2014/main" id="{D6B7620D-A907-362C-D31E-C9B1B81D5241}"/>
                      </a:ext>
                    </a:extLst>
                  </p:cNvPr>
                  <p:cNvSpPr>
                    <a:spLocks/>
                  </p:cNvSpPr>
                  <p:nvPr/>
                </p:nvSpPr>
                <p:spPr bwMode="hidden">
                  <a:xfrm rot="16782062" flipH="1">
                    <a:off x="1734" y="3898"/>
                    <a:ext cx="918" cy="473"/>
                  </a:xfrm>
                  <a:custGeom>
                    <a:avLst/>
                    <a:gdLst>
                      <a:gd name="T0" fmla="*/ 1 w 1769"/>
                      <a:gd name="T1" fmla="*/ 1 h 791"/>
                      <a:gd name="T2" fmla="*/ 18 w 1769"/>
                      <a:gd name="T3" fmla="*/ 4 h 791"/>
                      <a:gd name="T4" fmla="*/ 44 w 1769"/>
                      <a:gd name="T5" fmla="*/ 16 h 791"/>
                      <a:gd name="T6" fmla="*/ 61 w 1769"/>
                      <a:gd name="T7" fmla="*/ 33 h 791"/>
                      <a:gd name="T8" fmla="*/ 66 w 1769"/>
                      <a:gd name="T9" fmla="*/ 47 h 791"/>
                      <a:gd name="T10" fmla="*/ 63 w 1769"/>
                      <a:gd name="T11" fmla="*/ 60 h 791"/>
                      <a:gd name="T12" fmla="*/ 60 w 1769"/>
                      <a:gd name="T13" fmla="*/ 48 h 791"/>
                      <a:gd name="T14" fmla="*/ 52 w 1769"/>
                      <a:gd name="T15" fmla="*/ 35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13" name="Group 100">
                  <a:extLst>
                    <a:ext uri="{FF2B5EF4-FFF2-40B4-BE49-F238E27FC236}">
                      <a16:creationId xmlns:a16="http://schemas.microsoft.com/office/drawing/2014/main" id="{BCF942CE-6AC3-2ABB-E98B-2E7138B77628}"/>
                    </a:ext>
                  </a:extLst>
                </p:cNvPr>
                <p:cNvGrpSpPr>
                  <a:grpSpLocks/>
                </p:cNvGrpSpPr>
                <p:nvPr/>
              </p:nvGrpSpPr>
              <p:grpSpPr bwMode="auto">
                <a:xfrm>
                  <a:off x="4451" y="662"/>
                  <a:ext cx="442" cy="951"/>
                  <a:chOff x="3334" y="1717"/>
                  <a:chExt cx="1125" cy="2426"/>
                </a:xfrm>
              </p:grpSpPr>
              <p:sp>
                <p:nvSpPr>
                  <p:cNvPr id="2126" name="Freeform 101">
                    <a:extLst>
                      <a:ext uri="{FF2B5EF4-FFF2-40B4-BE49-F238E27FC236}">
                        <a16:creationId xmlns:a16="http://schemas.microsoft.com/office/drawing/2014/main" id="{994B4E0D-AA72-D002-1D4B-69BF4033CA99}"/>
                      </a:ext>
                    </a:extLst>
                  </p:cNvPr>
                  <p:cNvSpPr>
                    <a:spLocks/>
                  </p:cNvSpPr>
                  <p:nvPr/>
                </p:nvSpPr>
                <p:spPr bwMode="hidden">
                  <a:xfrm rot="3144576">
                    <a:off x="2628" y="2423"/>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27" name="Freeform 102">
                    <a:extLst>
                      <a:ext uri="{FF2B5EF4-FFF2-40B4-BE49-F238E27FC236}">
                        <a16:creationId xmlns:a16="http://schemas.microsoft.com/office/drawing/2014/main" id="{3915A60F-3CE4-AF3A-4DE6-A35A8617AFAC}"/>
                      </a:ext>
                    </a:extLst>
                  </p:cNvPr>
                  <p:cNvSpPr>
                    <a:spLocks/>
                  </p:cNvSpPr>
                  <p:nvPr/>
                </p:nvSpPr>
                <p:spPr bwMode="hidden">
                  <a:xfrm rot="3144576">
                    <a:off x="3751" y="3436"/>
                    <a:ext cx="925"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14" name="Group 103">
                  <a:extLst>
                    <a:ext uri="{FF2B5EF4-FFF2-40B4-BE49-F238E27FC236}">
                      <a16:creationId xmlns:a16="http://schemas.microsoft.com/office/drawing/2014/main" id="{06DC2CCD-17E2-3F26-7C14-15F7B39BF3ED}"/>
                    </a:ext>
                  </a:extLst>
                </p:cNvPr>
                <p:cNvGrpSpPr>
                  <a:grpSpLocks/>
                </p:cNvGrpSpPr>
                <p:nvPr/>
              </p:nvGrpSpPr>
              <p:grpSpPr bwMode="auto">
                <a:xfrm>
                  <a:off x="4391" y="721"/>
                  <a:ext cx="347" cy="951"/>
                  <a:chOff x="3181" y="1866"/>
                  <a:chExt cx="883" cy="2426"/>
                </a:xfrm>
              </p:grpSpPr>
              <p:sp>
                <p:nvSpPr>
                  <p:cNvPr id="2124" name="Freeform 104">
                    <a:extLst>
                      <a:ext uri="{FF2B5EF4-FFF2-40B4-BE49-F238E27FC236}">
                        <a16:creationId xmlns:a16="http://schemas.microsoft.com/office/drawing/2014/main" id="{A47B3A8C-0628-2C82-1445-A55611B81E2F}"/>
                      </a:ext>
                    </a:extLst>
                  </p:cNvPr>
                  <p:cNvSpPr>
                    <a:spLocks/>
                  </p:cNvSpPr>
                  <p:nvPr/>
                </p:nvSpPr>
                <p:spPr bwMode="hidden">
                  <a:xfrm rot="3745735">
                    <a:off x="2506" y="2541"/>
                    <a:ext cx="1650" cy="299"/>
                  </a:xfrm>
                  <a:custGeom>
                    <a:avLst/>
                    <a:gdLst>
                      <a:gd name="T0" fmla="*/ 0 w 2736"/>
                      <a:gd name="T1" fmla="*/ 37 h 504"/>
                      <a:gd name="T2" fmla="*/ 69 w 2736"/>
                      <a:gd name="T3" fmla="*/ 12 h 504"/>
                      <a:gd name="T4" fmla="*/ 142 w 2736"/>
                      <a:gd name="T5" fmla="*/ 2 h 504"/>
                      <a:gd name="T6" fmla="*/ 218 w 2736"/>
                      <a:gd name="T7" fmla="*/ 2 h 504"/>
                      <a:gd name="T8" fmla="*/ 217 w 2736"/>
                      <a:gd name="T9" fmla="*/ 7 h 504"/>
                      <a:gd name="T10" fmla="*/ 141 w 2736"/>
                      <a:gd name="T11" fmla="*/ 7 h 504"/>
                      <a:gd name="T12" fmla="*/ 52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25" name="Freeform 105">
                    <a:extLst>
                      <a:ext uri="{FF2B5EF4-FFF2-40B4-BE49-F238E27FC236}">
                        <a16:creationId xmlns:a16="http://schemas.microsoft.com/office/drawing/2014/main" id="{741A0098-7245-3AD6-AE6E-70BC8B2C6E2F}"/>
                      </a:ext>
                    </a:extLst>
                  </p:cNvPr>
                  <p:cNvSpPr>
                    <a:spLocks/>
                  </p:cNvSpPr>
                  <p:nvPr/>
                </p:nvSpPr>
                <p:spPr bwMode="hidden">
                  <a:xfrm rot="3745735">
                    <a:off x="3387" y="3615"/>
                    <a:ext cx="885" cy="469"/>
                  </a:xfrm>
                  <a:custGeom>
                    <a:avLst/>
                    <a:gdLst>
                      <a:gd name="T0" fmla="*/ 1 w 1769"/>
                      <a:gd name="T1" fmla="*/ 1 h 791"/>
                      <a:gd name="T2" fmla="*/ 16 w 1769"/>
                      <a:gd name="T3" fmla="*/ 4 h 791"/>
                      <a:gd name="T4" fmla="*/ 37 w 1769"/>
                      <a:gd name="T5" fmla="*/ 15 h 791"/>
                      <a:gd name="T6" fmla="*/ 51 w 1769"/>
                      <a:gd name="T7" fmla="*/ 31 h 791"/>
                      <a:gd name="T8" fmla="*/ 55 w 1769"/>
                      <a:gd name="T9" fmla="*/ 44 h 791"/>
                      <a:gd name="T10" fmla="*/ 53 w 1769"/>
                      <a:gd name="T11" fmla="*/ 58 h 791"/>
                      <a:gd name="T12" fmla="*/ 50 w 1769"/>
                      <a:gd name="T13" fmla="*/ 46 h 791"/>
                      <a:gd name="T14" fmla="*/ 44 w 1769"/>
                      <a:gd name="T15" fmla="*/ 33 h 791"/>
                      <a:gd name="T16" fmla="*/ 35 w 1769"/>
                      <a:gd name="T17" fmla="*/ 22 h 791"/>
                      <a:gd name="T18" fmla="*/ 19 w 1769"/>
                      <a:gd name="T19" fmla="*/ 11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15" name="Group 106">
                  <a:extLst>
                    <a:ext uri="{FF2B5EF4-FFF2-40B4-BE49-F238E27FC236}">
                      <a16:creationId xmlns:a16="http://schemas.microsoft.com/office/drawing/2014/main" id="{9AF63ED4-57EF-EEF2-596C-5355E7891834}"/>
                    </a:ext>
                  </a:extLst>
                </p:cNvPr>
                <p:cNvGrpSpPr>
                  <a:grpSpLocks/>
                </p:cNvGrpSpPr>
                <p:nvPr/>
              </p:nvGrpSpPr>
              <p:grpSpPr bwMode="auto">
                <a:xfrm>
                  <a:off x="4323" y="767"/>
                  <a:ext cx="243" cy="935"/>
                  <a:chOff x="3006" y="1983"/>
                  <a:chExt cx="619" cy="2386"/>
                </a:xfrm>
              </p:grpSpPr>
              <p:sp>
                <p:nvSpPr>
                  <p:cNvPr id="2122" name="Freeform 107">
                    <a:extLst>
                      <a:ext uri="{FF2B5EF4-FFF2-40B4-BE49-F238E27FC236}">
                        <a16:creationId xmlns:a16="http://schemas.microsoft.com/office/drawing/2014/main" id="{94A093AC-7DA9-D860-263D-43DAD2C6DDE3}"/>
                      </a:ext>
                    </a:extLst>
                  </p:cNvPr>
                  <p:cNvSpPr>
                    <a:spLocks/>
                  </p:cNvSpPr>
                  <p:nvPr/>
                </p:nvSpPr>
                <p:spPr bwMode="hidden">
                  <a:xfrm rot="4286818">
                    <a:off x="2328" y="2661"/>
                    <a:ext cx="1601" cy="246"/>
                  </a:xfrm>
                  <a:custGeom>
                    <a:avLst/>
                    <a:gdLst>
                      <a:gd name="T0" fmla="*/ 0 w 2736"/>
                      <a:gd name="T1" fmla="*/ 14 h 504"/>
                      <a:gd name="T2" fmla="*/ 59 w 2736"/>
                      <a:gd name="T3" fmla="*/ 5 h 504"/>
                      <a:gd name="T4" fmla="*/ 122 w 2736"/>
                      <a:gd name="T5" fmla="*/ 0 h 504"/>
                      <a:gd name="T6" fmla="*/ 188 w 2736"/>
                      <a:gd name="T7" fmla="*/ 0 h 504"/>
                      <a:gd name="T8" fmla="*/ 187 w 2736"/>
                      <a:gd name="T9" fmla="*/ 3 h 504"/>
                      <a:gd name="T10" fmla="*/ 121 w 2736"/>
                      <a:gd name="T11" fmla="*/ 3 h 504"/>
                      <a:gd name="T12" fmla="*/ 45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23" name="Freeform 108">
                    <a:extLst>
                      <a:ext uri="{FF2B5EF4-FFF2-40B4-BE49-F238E27FC236}">
                        <a16:creationId xmlns:a16="http://schemas.microsoft.com/office/drawing/2014/main" id="{17E90A07-5BEB-C530-18EF-D58EAEF01E99}"/>
                      </a:ext>
                    </a:extLst>
                  </p:cNvPr>
                  <p:cNvSpPr>
                    <a:spLocks/>
                  </p:cNvSpPr>
                  <p:nvPr/>
                </p:nvSpPr>
                <p:spPr bwMode="hidden">
                  <a:xfrm rot="4286818">
                    <a:off x="3002" y="3747"/>
                    <a:ext cx="859"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16" name="Group 109">
                  <a:extLst>
                    <a:ext uri="{FF2B5EF4-FFF2-40B4-BE49-F238E27FC236}">
                      <a16:creationId xmlns:a16="http://schemas.microsoft.com/office/drawing/2014/main" id="{7972AA01-ADA2-6BA0-09F6-BA600A3B90A6}"/>
                    </a:ext>
                  </a:extLst>
                </p:cNvPr>
                <p:cNvGrpSpPr>
                  <a:grpSpLocks/>
                </p:cNvGrpSpPr>
                <p:nvPr/>
              </p:nvGrpSpPr>
              <p:grpSpPr bwMode="auto">
                <a:xfrm>
                  <a:off x="4249" y="813"/>
                  <a:ext cx="159" cy="870"/>
                  <a:chOff x="2819" y="2101"/>
                  <a:chExt cx="405" cy="2219"/>
                </a:xfrm>
              </p:grpSpPr>
              <p:sp>
                <p:nvSpPr>
                  <p:cNvPr id="2120" name="Freeform 110">
                    <a:extLst>
                      <a:ext uri="{FF2B5EF4-FFF2-40B4-BE49-F238E27FC236}">
                        <a16:creationId xmlns:a16="http://schemas.microsoft.com/office/drawing/2014/main" id="{B92394D9-20B2-A1FC-4E1F-6BA0F297C820}"/>
                      </a:ext>
                    </a:extLst>
                  </p:cNvPr>
                  <p:cNvSpPr>
                    <a:spLocks/>
                  </p:cNvSpPr>
                  <p:nvPr/>
                </p:nvSpPr>
                <p:spPr bwMode="hidden">
                  <a:xfrm rot="4898956">
                    <a:off x="2206" y="2714"/>
                    <a:ext cx="1471" cy="246"/>
                  </a:xfrm>
                  <a:custGeom>
                    <a:avLst/>
                    <a:gdLst>
                      <a:gd name="T0" fmla="*/ 0 w 2736"/>
                      <a:gd name="T1" fmla="*/ 14 h 504"/>
                      <a:gd name="T2" fmla="*/ 39 w 2736"/>
                      <a:gd name="T3" fmla="*/ 5 h 504"/>
                      <a:gd name="T4" fmla="*/ 80 w 2736"/>
                      <a:gd name="T5" fmla="*/ 0 h 504"/>
                      <a:gd name="T6" fmla="*/ 123 w 2736"/>
                      <a:gd name="T7" fmla="*/ 0 h 504"/>
                      <a:gd name="T8" fmla="*/ 122 w 2736"/>
                      <a:gd name="T9" fmla="*/ 3 h 504"/>
                      <a:gd name="T10" fmla="*/ 79 w 2736"/>
                      <a:gd name="T11" fmla="*/ 3 h 504"/>
                      <a:gd name="T12" fmla="*/ 30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21" name="Freeform 111">
                    <a:extLst>
                      <a:ext uri="{FF2B5EF4-FFF2-40B4-BE49-F238E27FC236}">
                        <a16:creationId xmlns:a16="http://schemas.microsoft.com/office/drawing/2014/main" id="{4E039A78-5FC9-C778-303A-3FE5D1296B6E}"/>
                      </a:ext>
                    </a:extLst>
                  </p:cNvPr>
                  <p:cNvSpPr>
                    <a:spLocks/>
                  </p:cNvSpPr>
                  <p:nvPr/>
                </p:nvSpPr>
                <p:spPr bwMode="hidden">
                  <a:xfrm rot="4898956">
                    <a:off x="2636" y="3732"/>
                    <a:ext cx="790" cy="386"/>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17" name="Group 112">
                  <a:extLst>
                    <a:ext uri="{FF2B5EF4-FFF2-40B4-BE49-F238E27FC236}">
                      <a16:creationId xmlns:a16="http://schemas.microsoft.com/office/drawing/2014/main" id="{0C0708F9-6FDC-48AC-3C60-0E77EE4C50C6}"/>
                    </a:ext>
                  </a:extLst>
                </p:cNvPr>
                <p:cNvGrpSpPr>
                  <a:grpSpLocks/>
                </p:cNvGrpSpPr>
                <p:nvPr/>
              </p:nvGrpSpPr>
              <p:grpSpPr bwMode="auto">
                <a:xfrm>
                  <a:off x="4045" y="826"/>
                  <a:ext cx="167" cy="857"/>
                  <a:chOff x="2287" y="2135"/>
                  <a:chExt cx="426" cy="2185"/>
                </a:xfrm>
              </p:grpSpPr>
              <p:sp>
                <p:nvSpPr>
                  <p:cNvPr id="2118" name="Freeform 113">
                    <a:extLst>
                      <a:ext uri="{FF2B5EF4-FFF2-40B4-BE49-F238E27FC236}">
                        <a16:creationId xmlns:a16="http://schemas.microsoft.com/office/drawing/2014/main" id="{ACB6400B-3C8B-879F-0D48-AB4AE7DA31D2}"/>
                      </a:ext>
                    </a:extLst>
                  </p:cNvPr>
                  <p:cNvSpPr>
                    <a:spLocks/>
                  </p:cNvSpPr>
                  <p:nvPr/>
                </p:nvSpPr>
                <p:spPr bwMode="hidden">
                  <a:xfrm rot="5755659">
                    <a:off x="1900" y="2760"/>
                    <a:ext cx="1437" cy="188"/>
                  </a:xfrm>
                  <a:custGeom>
                    <a:avLst/>
                    <a:gdLst>
                      <a:gd name="T0" fmla="*/ 0 w 2736"/>
                      <a:gd name="T1" fmla="*/ 4 h 504"/>
                      <a:gd name="T2" fmla="*/ 35 w 2736"/>
                      <a:gd name="T3" fmla="*/ 1 h 504"/>
                      <a:gd name="T4" fmla="*/ 71 w 2736"/>
                      <a:gd name="T5" fmla="*/ 0 h 504"/>
                      <a:gd name="T6" fmla="*/ 110 w 2736"/>
                      <a:gd name="T7" fmla="*/ 0 h 504"/>
                      <a:gd name="T8" fmla="*/ 109 w 2736"/>
                      <a:gd name="T9" fmla="*/ 1 h 504"/>
                      <a:gd name="T10" fmla="*/ 70 w 2736"/>
                      <a:gd name="T11" fmla="*/ 1 h 504"/>
                      <a:gd name="T12" fmla="*/ 2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19" name="Freeform 114">
                    <a:extLst>
                      <a:ext uri="{FF2B5EF4-FFF2-40B4-BE49-F238E27FC236}">
                        <a16:creationId xmlns:a16="http://schemas.microsoft.com/office/drawing/2014/main" id="{47AB1636-2FBD-3378-53BC-3AD86904AFC3}"/>
                      </a:ext>
                    </a:extLst>
                  </p:cNvPr>
                  <p:cNvSpPr>
                    <a:spLocks/>
                  </p:cNvSpPr>
                  <p:nvPr/>
                </p:nvSpPr>
                <p:spPr bwMode="hidden">
                  <a:xfrm rot="5755659">
                    <a:off x="2049" y="3787"/>
                    <a:ext cx="771" cy="295"/>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sp>
            <p:nvSpPr>
              <p:cNvPr id="2062" name="Freeform 115">
                <a:extLst>
                  <a:ext uri="{FF2B5EF4-FFF2-40B4-BE49-F238E27FC236}">
                    <a16:creationId xmlns:a16="http://schemas.microsoft.com/office/drawing/2014/main" id="{12FB99AF-4343-A6F6-3207-EAF99B824BA6}"/>
                  </a:ext>
                </a:extLst>
              </p:cNvPr>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1 w 776"/>
                  <a:gd name="T31" fmla="*/ 1 h 2368"/>
                  <a:gd name="T32" fmla="*/ 0 w 776"/>
                  <a:gd name="T33" fmla="*/ 1 h 2368"/>
                  <a:gd name="T34" fmla="*/ 1 w 776"/>
                  <a:gd name="T35" fmla="*/ 1 h 2368"/>
                  <a:gd name="T36" fmla="*/ 0 w 776"/>
                  <a:gd name="T37" fmla="*/ 1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63" name="Arc 116">
                <a:extLst>
                  <a:ext uri="{FF2B5EF4-FFF2-40B4-BE49-F238E27FC236}">
                    <a16:creationId xmlns:a16="http://schemas.microsoft.com/office/drawing/2014/main" id="{D4DAF801-6E2E-62AA-DFF6-AE0CA28F8B8E}"/>
                  </a:ext>
                </a:extLst>
              </p:cNvPr>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64" name="Arc 117">
                <a:extLst>
                  <a:ext uri="{FF2B5EF4-FFF2-40B4-BE49-F238E27FC236}">
                    <a16:creationId xmlns:a16="http://schemas.microsoft.com/office/drawing/2014/main" id="{FE52B497-6F39-8692-7B5A-AD0FB3F7B82C}"/>
                  </a:ext>
                </a:extLst>
              </p:cNvPr>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600"/>
                      <a:pt x="17826" y="21600"/>
                    </a:cubicBezTo>
                    <a:cubicBezTo>
                      <a:pt x="10696" y="21600"/>
                      <a:pt x="4025" y="18081"/>
                      <a:pt x="-1" y="12197"/>
                    </a:cubicBezTo>
                  </a:path>
                  <a:path w="36729" h="21600" stroke="0" extrusionOk="0">
                    <a:moveTo>
                      <a:pt x="36729" y="10451"/>
                    </a:moveTo>
                    <a:cubicBezTo>
                      <a:pt x="32926" y="17330"/>
                      <a:pt x="25686" y="21600"/>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65" name="Arc 118">
                <a:extLst>
                  <a:ext uri="{FF2B5EF4-FFF2-40B4-BE49-F238E27FC236}">
                    <a16:creationId xmlns:a16="http://schemas.microsoft.com/office/drawing/2014/main" id="{E98DADA4-A9A9-5F9C-55C1-933FA21E7598}"/>
                  </a:ext>
                </a:extLst>
              </p:cNvPr>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66" name="Arc 119">
                <a:extLst>
                  <a:ext uri="{FF2B5EF4-FFF2-40B4-BE49-F238E27FC236}">
                    <a16:creationId xmlns:a16="http://schemas.microsoft.com/office/drawing/2014/main" id="{FC244F0B-0A12-072E-0E39-4EA14FC32848}"/>
                  </a:ext>
                </a:extLst>
              </p:cNvPr>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67" name="Arc 120">
                <a:extLst>
                  <a:ext uri="{FF2B5EF4-FFF2-40B4-BE49-F238E27FC236}">
                    <a16:creationId xmlns:a16="http://schemas.microsoft.com/office/drawing/2014/main" id="{34B359EB-18E2-851A-45BF-1A5900C90CC7}"/>
                  </a:ext>
                </a:extLst>
              </p:cNvPr>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68" name="Arc 121">
                <a:extLst>
                  <a:ext uri="{FF2B5EF4-FFF2-40B4-BE49-F238E27FC236}">
                    <a16:creationId xmlns:a16="http://schemas.microsoft.com/office/drawing/2014/main" id="{3BB39658-D3FF-4406-F5D4-392748B23049}"/>
                  </a:ext>
                </a:extLst>
              </p:cNvPr>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69" name="Arc 122">
                <a:extLst>
                  <a:ext uri="{FF2B5EF4-FFF2-40B4-BE49-F238E27FC236}">
                    <a16:creationId xmlns:a16="http://schemas.microsoft.com/office/drawing/2014/main" id="{5B3C6C68-9FEC-EB62-3C51-BA36001F0732}"/>
                  </a:ext>
                </a:extLst>
              </p:cNvPr>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0" name="Arc 123">
                <a:extLst>
                  <a:ext uri="{FF2B5EF4-FFF2-40B4-BE49-F238E27FC236}">
                    <a16:creationId xmlns:a16="http://schemas.microsoft.com/office/drawing/2014/main" id="{726A6EEA-CB02-AC61-68A2-C83C9E2904B3}"/>
                  </a:ext>
                </a:extLst>
              </p:cNvPr>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1" name="Freeform 124">
                <a:extLst>
                  <a:ext uri="{FF2B5EF4-FFF2-40B4-BE49-F238E27FC236}">
                    <a16:creationId xmlns:a16="http://schemas.microsoft.com/office/drawing/2014/main" id="{EA6CF0C1-B43F-7930-B564-922606D21154}"/>
                  </a:ext>
                </a:extLst>
              </p:cNvPr>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1 w 776"/>
                  <a:gd name="T31" fmla="*/ 1 h 2368"/>
                  <a:gd name="T32" fmla="*/ 0 w 776"/>
                  <a:gd name="T33" fmla="*/ 1 h 2368"/>
                  <a:gd name="T34" fmla="*/ 1 w 776"/>
                  <a:gd name="T35" fmla="*/ 1 h 2368"/>
                  <a:gd name="T36" fmla="*/ 0 w 776"/>
                  <a:gd name="T37" fmla="*/ 1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2" name="Freeform 125">
                <a:extLst>
                  <a:ext uri="{FF2B5EF4-FFF2-40B4-BE49-F238E27FC236}">
                    <a16:creationId xmlns:a16="http://schemas.microsoft.com/office/drawing/2014/main" id="{D3FAA706-FE83-6A1B-BC08-58A48D65BEB0}"/>
                  </a:ext>
                </a:extLst>
              </p:cNvPr>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3" name="Arc 126">
                <a:extLst>
                  <a:ext uri="{FF2B5EF4-FFF2-40B4-BE49-F238E27FC236}">
                    <a16:creationId xmlns:a16="http://schemas.microsoft.com/office/drawing/2014/main" id="{AA286199-4C4A-A7A5-5DD2-B052A0F87522}"/>
                  </a:ext>
                </a:extLst>
              </p:cNvPr>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4" name="Arc 127">
                <a:extLst>
                  <a:ext uri="{FF2B5EF4-FFF2-40B4-BE49-F238E27FC236}">
                    <a16:creationId xmlns:a16="http://schemas.microsoft.com/office/drawing/2014/main" id="{AA4A3E13-A050-C7B1-40ED-0689769CB1E0}"/>
                  </a:ext>
                </a:extLst>
              </p:cNvPr>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5" name="Arc 128">
                <a:extLst>
                  <a:ext uri="{FF2B5EF4-FFF2-40B4-BE49-F238E27FC236}">
                    <a16:creationId xmlns:a16="http://schemas.microsoft.com/office/drawing/2014/main" id="{F7C3AE53-51D4-2050-5D9F-A85939361DCF}"/>
                  </a:ext>
                </a:extLst>
              </p:cNvPr>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6" name="Freeform 129">
                <a:extLst>
                  <a:ext uri="{FF2B5EF4-FFF2-40B4-BE49-F238E27FC236}">
                    <a16:creationId xmlns:a16="http://schemas.microsoft.com/office/drawing/2014/main" id="{14BB62F5-5C57-816C-5CEA-1D229727867E}"/>
                  </a:ext>
                </a:extLst>
              </p:cNvPr>
              <p:cNvSpPr>
                <a:spLocks/>
              </p:cNvSpPr>
              <p:nvPr/>
            </p:nvSpPr>
            <p:spPr bwMode="hidden">
              <a:xfrm flipH="1">
                <a:off x="3307" y="982"/>
                <a:ext cx="425" cy="597"/>
              </a:xfrm>
              <a:custGeom>
                <a:avLst/>
                <a:gdLst>
                  <a:gd name="T0" fmla="*/ 0 w 776"/>
                  <a:gd name="T1" fmla="*/ 0 h 2368"/>
                  <a:gd name="T2" fmla="*/ 12 w 776"/>
                  <a:gd name="T3" fmla="*/ 0 h 2368"/>
                  <a:gd name="T4" fmla="*/ 5 w 776"/>
                  <a:gd name="T5" fmla="*/ 0 h 2368"/>
                  <a:gd name="T6" fmla="*/ 16 w 776"/>
                  <a:gd name="T7" fmla="*/ 0 h 2368"/>
                  <a:gd name="T8" fmla="*/ 10 w 776"/>
                  <a:gd name="T9" fmla="*/ 0 h 2368"/>
                  <a:gd name="T10" fmla="*/ 19 w 776"/>
                  <a:gd name="T11" fmla="*/ 1 h 2368"/>
                  <a:gd name="T12" fmla="*/ 14 w 776"/>
                  <a:gd name="T13" fmla="*/ 1 h 2368"/>
                  <a:gd name="T14" fmla="*/ 24 w 776"/>
                  <a:gd name="T15" fmla="*/ 1 h 2368"/>
                  <a:gd name="T16" fmla="*/ 19 w 776"/>
                  <a:gd name="T17" fmla="*/ 1 h 2368"/>
                  <a:gd name="T18" fmla="*/ 26 w 776"/>
                  <a:gd name="T19" fmla="*/ 1 h 2368"/>
                  <a:gd name="T20" fmla="*/ 24 w 776"/>
                  <a:gd name="T21" fmla="*/ 1 h 2368"/>
                  <a:gd name="T22" fmla="*/ 28 w 776"/>
                  <a:gd name="T23" fmla="*/ 1 h 2368"/>
                  <a:gd name="T24" fmla="*/ 28 w 776"/>
                  <a:gd name="T25" fmla="*/ 1 h 2368"/>
                  <a:gd name="T26" fmla="*/ 33 w 776"/>
                  <a:gd name="T27" fmla="*/ 1 h 2368"/>
                  <a:gd name="T28" fmla="*/ 31 w 776"/>
                  <a:gd name="T29" fmla="*/ 1 h 2368"/>
                  <a:gd name="T30" fmla="*/ 36 w 776"/>
                  <a:gd name="T31" fmla="*/ 1 h 2368"/>
                  <a:gd name="T32" fmla="*/ 33 w 776"/>
                  <a:gd name="T33" fmla="*/ 2 h 2368"/>
                  <a:gd name="T34" fmla="*/ 36 w 776"/>
                  <a:gd name="T35" fmla="*/ 2 h 2368"/>
                  <a:gd name="T36" fmla="*/ 33 w 776"/>
                  <a:gd name="T37" fmla="*/ 2 h 2368"/>
                  <a:gd name="T38" fmla="*/ 38 w 776"/>
                  <a:gd name="T39" fmla="*/ 2 h 2368"/>
                  <a:gd name="T40" fmla="*/ 36 w 776"/>
                  <a:gd name="T41" fmla="*/ 2 h 2368"/>
                  <a:gd name="T42" fmla="*/ 38 w 776"/>
                  <a:gd name="T43" fmla="*/ 2 h 2368"/>
                  <a:gd name="T44" fmla="*/ 36 w 776"/>
                  <a:gd name="T45" fmla="*/ 2 h 2368"/>
                  <a:gd name="T46" fmla="*/ 38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7" name="Freeform 130">
                <a:extLst>
                  <a:ext uri="{FF2B5EF4-FFF2-40B4-BE49-F238E27FC236}">
                    <a16:creationId xmlns:a16="http://schemas.microsoft.com/office/drawing/2014/main" id="{3A3E467C-DB30-E4C9-58AA-509224BAE4EC}"/>
                  </a:ext>
                </a:extLst>
              </p:cNvPr>
              <p:cNvSpPr>
                <a:spLocks/>
              </p:cNvSpPr>
              <p:nvPr/>
            </p:nvSpPr>
            <p:spPr bwMode="hidden">
              <a:xfrm flipH="1">
                <a:off x="3507" y="350"/>
                <a:ext cx="273" cy="598"/>
              </a:xfrm>
              <a:custGeom>
                <a:avLst/>
                <a:gdLst>
                  <a:gd name="T0" fmla="*/ 0 w 776"/>
                  <a:gd name="T1" fmla="*/ 0 h 2368"/>
                  <a:gd name="T2" fmla="*/ 1 w 776"/>
                  <a:gd name="T3" fmla="*/ 0 h 2368"/>
                  <a:gd name="T4" fmla="*/ 0 w 776"/>
                  <a:gd name="T5" fmla="*/ 0 h 2368"/>
                  <a:gd name="T6" fmla="*/ 2 w 776"/>
                  <a:gd name="T7" fmla="*/ 0 h 2368"/>
                  <a:gd name="T8" fmla="*/ 1 w 776"/>
                  <a:gd name="T9" fmla="*/ 0 h 2368"/>
                  <a:gd name="T10" fmla="*/ 2 w 776"/>
                  <a:gd name="T11" fmla="*/ 1 h 2368"/>
                  <a:gd name="T12" fmla="*/ 2 w 776"/>
                  <a:gd name="T13" fmla="*/ 1 h 2368"/>
                  <a:gd name="T14" fmla="*/ 2 w 776"/>
                  <a:gd name="T15" fmla="*/ 1 h 2368"/>
                  <a:gd name="T16" fmla="*/ 2 w 776"/>
                  <a:gd name="T17" fmla="*/ 1 h 2368"/>
                  <a:gd name="T18" fmla="*/ 3 w 776"/>
                  <a:gd name="T19" fmla="*/ 1 h 2368"/>
                  <a:gd name="T20" fmla="*/ 2 w 776"/>
                  <a:gd name="T21" fmla="*/ 1 h 2368"/>
                  <a:gd name="T22" fmla="*/ 3 w 776"/>
                  <a:gd name="T23" fmla="*/ 1 h 2368"/>
                  <a:gd name="T24" fmla="*/ 3 w 776"/>
                  <a:gd name="T25" fmla="*/ 1 h 2368"/>
                  <a:gd name="T26" fmla="*/ 4 w 776"/>
                  <a:gd name="T27" fmla="*/ 1 h 2368"/>
                  <a:gd name="T28" fmla="*/ 3 w 776"/>
                  <a:gd name="T29" fmla="*/ 1 h 2368"/>
                  <a:gd name="T30" fmla="*/ 4 w 776"/>
                  <a:gd name="T31" fmla="*/ 1 h 2368"/>
                  <a:gd name="T32" fmla="*/ 4 w 776"/>
                  <a:gd name="T33" fmla="*/ 2 h 2368"/>
                  <a:gd name="T34" fmla="*/ 4 w 776"/>
                  <a:gd name="T35" fmla="*/ 2 h 2368"/>
                  <a:gd name="T36" fmla="*/ 4 w 776"/>
                  <a:gd name="T37" fmla="*/ 2 h 2368"/>
                  <a:gd name="T38" fmla="*/ 4 w 776"/>
                  <a:gd name="T39" fmla="*/ 2 h 2368"/>
                  <a:gd name="T40" fmla="*/ 4 w 776"/>
                  <a:gd name="T41" fmla="*/ 2 h 2368"/>
                  <a:gd name="T42" fmla="*/ 4 w 776"/>
                  <a:gd name="T43" fmla="*/ 2 h 2368"/>
                  <a:gd name="T44" fmla="*/ 4 w 776"/>
                  <a:gd name="T45" fmla="*/ 2 h 2368"/>
                  <a:gd name="T46" fmla="*/ 4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8" name="Freeform 131">
                <a:extLst>
                  <a:ext uri="{FF2B5EF4-FFF2-40B4-BE49-F238E27FC236}">
                    <a16:creationId xmlns:a16="http://schemas.microsoft.com/office/drawing/2014/main" id="{4575A354-19AF-00DF-7BD0-374599FD974F}"/>
                  </a:ext>
                </a:extLst>
              </p:cNvPr>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1 h 2368"/>
                  <a:gd name="T12" fmla="*/ 0 w 776"/>
                  <a:gd name="T13" fmla="*/ 1 h 2368"/>
                  <a:gd name="T14" fmla="*/ 0 w 776"/>
                  <a:gd name="T15" fmla="*/ 1 h 2368"/>
                  <a:gd name="T16" fmla="*/ 0 w 776"/>
                  <a:gd name="T17" fmla="*/ 1 h 2368"/>
                  <a:gd name="T18" fmla="*/ 0 w 776"/>
                  <a:gd name="T19" fmla="*/ 1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2 h 2368"/>
                  <a:gd name="T34" fmla="*/ 0 w 776"/>
                  <a:gd name="T35" fmla="*/ 2 h 2368"/>
                  <a:gd name="T36" fmla="*/ 0 w 776"/>
                  <a:gd name="T37" fmla="*/ 2 h 2368"/>
                  <a:gd name="T38" fmla="*/ 0 w 776"/>
                  <a:gd name="T39" fmla="*/ 2 h 2368"/>
                  <a:gd name="T40" fmla="*/ 0 w 776"/>
                  <a:gd name="T41" fmla="*/ 2 h 2368"/>
                  <a:gd name="T42" fmla="*/ 0 w 776"/>
                  <a:gd name="T43" fmla="*/ 2 h 2368"/>
                  <a:gd name="T44" fmla="*/ 0 w 776"/>
                  <a:gd name="T45" fmla="*/ 2 h 2368"/>
                  <a:gd name="T46" fmla="*/ 0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9" name="Freeform 132">
                <a:extLst>
                  <a:ext uri="{FF2B5EF4-FFF2-40B4-BE49-F238E27FC236}">
                    <a16:creationId xmlns:a16="http://schemas.microsoft.com/office/drawing/2014/main" id="{1E77A429-76A4-F03D-D276-9CD16CEBAED3}"/>
                  </a:ext>
                </a:extLst>
              </p:cNvPr>
              <p:cNvSpPr>
                <a:spLocks/>
              </p:cNvSpPr>
              <p:nvPr/>
            </p:nvSpPr>
            <p:spPr bwMode="hidden">
              <a:xfrm>
                <a:off x="4841" y="894"/>
                <a:ext cx="395" cy="628"/>
              </a:xfrm>
              <a:custGeom>
                <a:avLst/>
                <a:gdLst>
                  <a:gd name="T0" fmla="*/ 0 w 776"/>
                  <a:gd name="T1" fmla="*/ 0 h 2368"/>
                  <a:gd name="T2" fmla="*/ 8 w 776"/>
                  <a:gd name="T3" fmla="*/ 0 h 2368"/>
                  <a:gd name="T4" fmla="*/ 4 w 776"/>
                  <a:gd name="T5" fmla="*/ 0 h 2368"/>
                  <a:gd name="T6" fmla="*/ 11 w 776"/>
                  <a:gd name="T7" fmla="*/ 0 h 2368"/>
                  <a:gd name="T8" fmla="*/ 7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1 h 2368"/>
                  <a:gd name="T24" fmla="*/ 20 w 776"/>
                  <a:gd name="T25" fmla="*/ 1 h 2368"/>
                  <a:gd name="T26" fmla="*/ 23 w 776"/>
                  <a:gd name="T27" fmla="*/ 1 h 2368"/>
                  <a:gd name="T28" fmla="*/ 21 w 776"/>
                  <a:gd name="T29" fmla="*/ 2 h 2368"/>
                  <a:gd name="T30" fmla="*/ 24 w 776"/>
                  <a:gd name="T31" fmla="*/ 2 h 2368"/>
                  <a:gd name="T32" fmla="*/ 23 w 776"/>
                  <a:gd name="T33" fmla="*/ 2 h 2368"/>
                  <a:gd name="T34" fmla="*/ 24 w 776"/>
                  <a:gd name="T35" fmla="*/ 2 h 2368"/>
                  <a:gd name="T36" fmla="*/ 23 w 776"/>
                  <a:gd name="T37" fmla="*/ 2 h 2368"/>
                  <a:gd name="T38" fmla="*/ 26 w 776"/>
                  <a:gd name="T39" fmla="*/ 2 h 2368"/>
                  <a:gd name="T40" fmla="*/ 24 w 776"/>
                  <a:gd name="T41" fmla="*/ 3 h 2368"/>
                  <a:gd name="T42" fmla="*/ 26 w 776"/>
                  <a:gd name="T43" fmla="*/ 3 h 2368"/>
                  <a:gd name="T44" fmla="*/ 24 w 776"/>
                  <a:gd name="T45" fmla="*/ 3 h 2368"/>
                  <a:gd name="T46" fmla="*/ 26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80" name="Freeform 133">
                <a:extLst>
                  <a:ext uri="{FF2B5EF4-FFF2-40B4-BE49-F238E27FC236}">
                    <a16:creationId xmlns:a16="http://schemas.microsoft.com/office/drawing/2014/main" id="{CAE13025-4BF2-06B6-2385-73B6538ED238}"/>
                  </a:ext>
                </a:extLst>
              </p:cNvPr>
              <p:cNvSpPr>
                <a:spLocks/>
              </p:cNvSpPr>
              <p:nvPr/>
            </p:nvSpPr>
            <p:spPr bwMode="hidden">
              <a:xfrm>
                <a:off x="4636" y="576"/>
                <a:ext cx="595" cy="419"/>
              </a:xfrm>
              <a:custGeom>
                <a:avLst/>
                <a:gdLst>
                  <a:gd name="T0" fmla="*/ 0 w 776"/>
                  <a:gd name="T1" fmla="*/ 0 h 2368"/>
                  <a:gd name="T2" fmla="*/ 64 w 776"/>
                  <a:gd name="T3" fmla="*/ 0 h 2368"/>
                  <a:gd name="T4" fmla="*/ 26 w 776"/>
                  <a:gd name="T5" fmla="*/ 0 h 2368"/>
                  <a:gd name="T6" fmla="*/ 90 w 776"/>
                  <a:gd name="T7" fmla="*/ 0 h 2368"/>
                  <a:gd name="T8" fmla="*/ 51 w 776"/>
                  <a:gd name="T9" fmla="*/ 0 h 2368"/>
                  <a:gd name="T10" fmla="*/ 102 w 776"/>
                  <a:gd name="T11" fmla="*/ 0 h 2368"/>
                  <a:gd name="T12" fmla="*/ 77 w 776"/>
                  <a:gd name="T13" fmla="*/ 0 h 2368"/>
                  <a:gd name="T14" fmla="*/ 127 w 776"/>
                  <a:gd name="T15" fmla="*/ 0 h 2368"/>
                  <a:gd name="T16" fmla="*/ 102 w 776"/>
                  <a:gd name="T17" fmla="*/ 0 h 2368"/>
                  <a:gd name="T18" fmla="*/ 140 w 776"/>
                  <a:gd name="T19" fmla="*/ 0 h 2368"/>
                  <a:gd name="T20" fmla="*/ 127 w 776"/>
                  <a:gd name="T21" fmla="*/ 0 h 2368"/>
                  <a:gd name="T22" fmla="*/ 153 w 776"/>
                  <a:gd name="T23" fmla="*/ 0 h 2368"/>
                  <a:gd name="T24" fmla="*/ 153 w 776"/>
                  <a:gd name="T25" fmla="*/ 0 h 2368"/>
                  <a:gd name="T26" fmla="*/ 178 w 776"/>
                  <a:gd name="T27" fmla="*/ 0 h 2368"/>
                  <a:gd name="T28" fmla="*/ 165 w 776"/>
                  <a:gd name="T29" fmla="*/ 0 h 2368"/>
                  <a:gd name="T30" fmla="*/ 190 w 776"/>
                  <a:gd name="T31" fmla="*/ 0 h 2368"/>
                  <a:gd name="T32" fmla="*/ 178 w 776"/>
                  <a:gd name="T33" fmla="*/ 0 h 2368"/>
                  <a:gd name="T34" fmla="*/ 190 w 776"/>
                  <a:gd name="T35" fmla="*/ 0 h 2368"/>
                  <a:gd name="T36" fmla="*/ 178 w 776"/>
                  <a:gd name="T37" fmla="*/ 0 h 2368"/>
                  <a:gd name="T38" fmla="*/ 204 w 776"/>
                  <a:gd name="T39" fmla="*/ 0 h 2368"/>
                  <a:gd name="T40" fmla="*/ 190 w 776"/>
                  <a:gd name="T41" fmla="*/ 0 h 2368"/>
                  <a:gd name="T42" fmla="*/ 204 w 776"/>
                  <a:gd name="T43" fmla="*/ 0 h 2368"/>
                  <a:gd name="T44" fmla="*/ 190 w 776"/>
                  <a:gd name="T45" fmla="*/ 0 h 2368"/>
                  <a:gd name="T46" fmla="*/ 20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81" name="Freeform 134">
                <a:extLst>
                  <a:ext uri="{FF2B5EF4-FFF2-40B4-BE49-F238E27FC236}">
                    <a16:creationId xmlns:a16="http://schemas.microsoft.com/office/drawing/2014/main" id="{243CAF60-2BF3-B4AE-228B-8CF1DB232DD7}"/>
                  </a:ext>
                </a:extLst>
              </p:cNvPr>
              <p:cNvSpPr>
                <a:spLocks/>
              </p:cNvSpPr>
              <p:nvPr/>
            </p:nvSpPr>
            <p:spPr bwMode="hidden">
              <a:xfrm>
                <a:off x="4658" y="132"/>
                <a:ext cx="260" cy="562"/>
              </a:xfrm>
              <a:custGeom>
                <a:avLst/>
                <a:gdLst>
                  <a:gd name="T0" fmla="*/ 0 w 776"/>
                  <a:gd name="T1" fmla="*/ 0 h 2368"/>
                  <a:gd name="T2" fmla="*/ 1 w 776"/>
                  <a:gd name="T3" fmla="*/ 0 h 2368"/>
                  <a:gd name="T4" fmla="*/ 0 w 776"/>
                  <a:gd name="T5" fmla="*/ 0 h 2368"/>
                  <a:gd name="T6" fmla="*/ 1 w 776"/>
                  <a:gd name="T7" fmla="*/ 0 h 2368"/>
                  <a:gd name="T8" fmla="*/ 1 w 776"/>
                  <a:gd name="T9" fmla="*/ 0 h 2368"/>
                  <a:gd name="T10" fmla="*/ 2 w 776"/>
                  <a:gd name="T11" fmla="*/ 0 h 2368"/>
                  <a:gd name="T12" fmla="*/ 1 w 776"/>
                  <a:gd name="T13" fmla="*/ 0 h 2368"/>
                  <a:gd name="T14" fmla="*/ 2 w 776"/>
                  <a:gd name="T15" fmla="*/ 0 h 2368"/>
                  <a:gd name="T16" fmla="*/ 2 w 776"/>
                  <a:gd name="T17" fmla="*/ 0 h 2368"/>
                  <a:gd name="T18" fmla="*/ 2 w 776"/>
                  <a:gd name="T19" fmla="*/ 0 h 2368"/>
                  <a:gd name="T20" fmla="*/ 2 w 776"/>
                  <a:gd name="T21" fmla="*/ 0 h 2368"/>
                  <a:gd name="T22" fmla="*/ 2 w 776"/>
                  <a:gd name="T23" fmla="*/ 1 h 2368"/>
                  <a:gd name="T24" fmla="*/ 2 w 776"/>
                  <a:gd name="T25" fmla="*/ 1 h 2368"/>
                  <a:gd name="T26" fmla="*/ 3 w 776"/>
                  <a:gd name="T27" fmla="*/ 1 h 2368"/>
                  <a:gd name="T28" fmla="*/ 3 w 776"/>
                  <a:gd name="T29" fmla="*/ 1 h 2368"/>
                  <a:gd name="T30" fmla="*/ 3 w 776"/>
                  <a:gd name="T31" fmla="*/ 1 h 2368"/>
                  <a:gd name="T32" fmla="*/ 3 w 776"/>
                  <a:gd name="T33" fmla="*/ 1 h 2368"/>
                  <a:gd name="T34" fmla="*/ 3 w 776"/>
                  <a:gd name="T35" fmla="*/ 1 h 2368"/>
                  <a:gd name="T36" fmla="*/ 3 w 776"/>
                  <a:gd name="T37" fmla="*/ 1 h 2368"/>
                  <a:gd name="T38" fmla="*/ 3 w 776"/>
                  <a:gd name="T39" fmla="*/ 1 h 2368"/>
                  <a:gd name="T40" fmla="*/ 3 w 776"/>
                  <a:gd name="T41" fmla="*/ 1 h 2368"/>
                  <a:gd name="T42" fmla="*/ 3 w 776"/>
                  <a:gd name="T43" fmla="*/ 2 h 2368"/>
                  <a:gd name="T44" fmla="*/ 3 w 776"/>
                  <a:gd name="T45" fmla="*/ 2 h 2368"/>
                  <a:gd name="T46" fmla="*/ 3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82" name="Freeform 135">
                <a:extLst>
                  <a:ext uri="{FF2B5EF4-FFF2-40B4-BE49-F238E27FC236}">
                    <a16:creationId xmlns:a16="http://schemas.microsoft.com/office/drawing/2014/main" id="{AC650EDA-4500-2A33-49E6-F3902A42A414}"/>
                  </a:ext>
                </a:extLst>
              </p:cNvPr>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83" name="Freeform 136">
                <a:extLst>
                  <a:ext uri="{FF2B5EF4-FFF2-40B4-BE49-F238E27FC236}">
                    <a16:creationId xmlns:a16="http://schemas.microsoft.com/office/drawing/2014/main" id="{9CCFD7AA-38E9-A516-CAD0-FA9DDA71DC56}"/>
                  </a:ext>
                </a:extLst>
              </p:cNvPr>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sp>
        <p:nvSpPr>
          <p:cNvPr id="2051" name="Rectangle 137">
            <a:extLst>
              <a:ext uri="{FF2B5EF4-FFF2-40B4-BE49-F238E27FC236}">
                <a16:creationId xmlns:a16="http://schemas.microsoft.com/office/drawing/2014/main" id="{FBCC295A-EA7C-BBBD-FF82-051A3D7E6B68}"/>
              </a:ext>
            </a:extLst>
          </p:cNvPr>
          <p:cNvSpPr>
            <a:spLocks noGrp="1" noChangeArrowheads="1"/>
          </p:cNvSpPr>
          <p:nvPr>
            <p:ph type="title"/>
          </p:nvPr>
        </p:nvSpPr>
        <p:spPr bwMode="auto">
          <a:xfrm>
            <a:off x="914400" y="301625"/>
            <a:ext cx="103632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2052" name="Rectangle 138">
            <a:extLst>
              <a:ext uri="{FF2B5EF4-FFF2-40B4-BE49-F238E27FC236}">
                <a16:creationId xmlns:a16="http://schemas.microsoft.com/office/drawing/2014/main" id="{CDBECD7B-DB7B-C80F-89A1-1895EB4CC45C}"/>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35979" name="Rectangle 139">
            <a:extLst>
              <a:ext uri="{FF2B5EF4-FFF2-40B4-BE49-F238E27FC236}">
                <a16:creationId xmlns:a16="http://schemas.microsoft.com/office/drawing/2014/main" id="{63E15FC2-0A95-B5F9-7570-E59B1179B419}"/>
              </a:ext>
            </a:extLst>
          </p:cNvPr>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6DD7BF9A-62EE-42D2-A7C3-17DFF5178CF2}" type="datetimeFigureOut">
              <a:rPr lang="hu-HU" altLang="hu-HU"/>
              <a:pPr>
                <a:defRPr/>
              </a:pPr>
              <a:t>2025. 03. 27.</a:t>
            </a:fld>
            <a:endParaRPr lang="hu-HU" altLang="hu-HU"/>
          </a:p>
        </p:txBody>
      </p:sp>
      <p:sp>
        <p:nvSpPr>
          <p:cNvPr id="35980" name="Rectangle 140">
            <a:extLst>
              <a:ext uri="{FF2B5EF4-FFF2-40B4-BE49-F238E27FC236}">
                <a16:creationId xmlns:a16="http://schemas.microsoft.com/office/drawing/2014/main" id="{5BC3F3D4-4762-0CFA-36A7-639D609F9F7A}"/>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hu-HU" altLang="hu-HU"/>
          </a:p>
        </p:txBody>
      </p:sp>
      <p:sp>
        <p:nvSpPr>
          <p:cNvPr id="35981" name="Rectangle 141">
            <a:extLst>
              <a:ext uri="{FF2B5EF4-FFF2-40B4-BE49-F238E27FC236}">
                <a16:creationId xmlns:a16="http://schemas.microsoft.com/office/drawing/2014/main" id="{C7185148-CC10-249B-396A-11A7C732B88B}"/>
              </a:ext>
            </a:extLst>
          </p:cNvPr>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4050395E-F04B-47BA-BFF6-5D6D0FDDC915}" type="slidenum">
              <a:rPr lang="hu-HU" altLang="hu-HU"/>
              <a:pPr>
                <a:defRPr/>
              </a:pPr>
              <a:t>‹#›</a:t>
            </a:fld>
            <a:endParaRPr lang="hu-HU" altLang="hu-HU"/>
          </a:p>
        </p:txBody>
      </p:sp>
    </p:spTree>
    <p:extLst>
      <p:ext uri="{BB962C8B-B14F-4D97-AF65-F5344CB8AC3E}">
        <p14:creationId xmlns:p14="http://schemas.microsoft.com/office/powerpoint/2010/main" val="3287214547"/>
      </p:ext>
    </p:extLst>
  </p:cSld>
  <p:clrMap bg1="dk2" tx1="lt1" bg2="dk1"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anose="020B0A04020102020204" pitchFamily="34" charset="0"/>
        </a:defRPr>
      </a:lvl2pPr>
      <a:lvl3pPr algn="l" rtl="0" eaLnBrk="0" fontAlgn="base" hangingPunct="0">
        <a:spcBef>
          <a:spcPct val="0"/>
        </a:spcBef>
        <a:spcAft>
          <a:spcPct val="0"/>
        </a:spcAft>
        <a:defRPr sz="4400">
          <a:solidFill>
            <a:schemeClr val="tx2"/>
          </a:solidFill>
          <a:latin typeface="Arial Black" panose="020B0A04020102020204" pitchFamily="34" charset="0"/>
        </a:defRPr>
      </a:lvl3pPr>
      <a:lvl4pPr algn="l" rtl="0" eaLnBrk="0" fontAlgn="base" hangingPunct="0">
        <a:spcBef>
          <a:spcPct val="0"/>
        </a:spcBef>
        <a:spcAft>
          <a:spcPct val="0"/>
        </a:spcAft>
        <a:defRPr sz="4400">
          <a:solidFill>
            <a:schemeClr val="tx2"/>
          </a:solidFill>
          <a:latin typeface="Arial Black" panose="020B0A04020102020204" pitchFamily="34" charset="0"/>
        </a:defRPr>
      </a:lvl4pPr>
      <a:lvl5pPr algn="l" rtl="0" eaLnBrk="0" fontAlgn="base" hangingPunct="0">
        <a:spcBef>
          <a:spcPct val="0"/>
        </a:spcBef>
        <a:spcAft>
          <a:spcPct val="0"/>
        </a:spcAft>
        <a:defRPr sz="4400">
          <a:solidFill>
            <a:schemeClr val="tx2"/>
          </a:solidFill>
          <a:latin typeface="Arial Black" panose="020B0A04020102020204" pitchFamily="34" charset="0"/>
        </a:defRPr>
      </a:lvl5pPr>
      <a:lvl6pPr marL="457200" algn="l" rtl="0" fontAlgn="base">
        <a:spcBef>
          <a:spcPct val="0"/>
        </a:spcBef>
        <a:spcAft>
          <a:spcPct val="0"/>
        </a:spcAft>
        <a:defRPr sz="4400">
          <a:solidFill>
            <a:schemeClr val="tx2"/>
          </a:solidFill>
          <a:latin typeface="Arial Black" panose="020B0A04020102020204" pitchFamily="34" charset="0"/>
        </a:defRPr>
      </a:lvl6pPr>
      <a:lvl7pPr marL="914400" algn="l" rtl="0" fontAlgn="base">
        <a:spcBef>
          <a:spcPct val="0"/>
        </a:spcBef>
        <a:spcAft>
          <a:spcPct val="0"/>
        </a:spcAft>
        <a:defRPr sz="4400">
          <a:solidFill>
            <a:schemeClr val="tx2"/>
          </a:solidFill>
          <a:latin typeface="Arial Black" panose="020B0A04020102020204" pitchFamily="34" charset="0"/>
        </a:defRPr>
      </a:lvl7pPr>
      <a:lvl8pPr marL="1371600" algn="l" rtl="0" fontAlgn="base">
        <a:spcBef>
          <a:spcPct val="0"/>
        </a:spcBef>
        <a:spcAft>
          <a:spcPct val="0"/>
        </a:spcAft>
        <a:defRPr sz="4400">
          <a:solidFill>
            <a:schemeClr val="tx2"/>
          </a:solidFill>
          <a:latin typeface="Arial Black" panose="020B0A04020102020204" pitchFamily="34" charset="0"/>
        </a:defRPr>
      </a:lvl8pPr>
      <a:lvl9pPr marL="1828800" algn="l" rtl="0" fontAlgn="base">
        <a:spcBef>
          <a:spcPct val="0"/>
        </a:spcBef>
        <a:spcAft>
          <a:spcPct val="0"/>
        </a:spcAft>
        <a:defRPr sz="44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ím helye 1">
            <a:extLst>
              <a:ext uri="{FF2B5EF4-FFF2-40B4-BE49-F238E27FC236}">
                <a16:creationId xmlns:a16="http://schemas.microsoft.com/office/drawing/2014/main" id="{A9CD8556-D140-4438-EBAA-54FB03F8837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Szöveg helye 2">
            <a:extLst>
              <a:ext uri="{FF2B5EF4-FFF2-40B4-BE49-F238E27FC236}">
                <a16:creationId xmlns:a16="http://schemas.microsoft.com/office/drawing/2014/main" id="{6CB5C8A4-8F8A-EF55-B216-8400B685380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 name="Dátum helye 3">
            <a:extLst>
              <a:ext uri="{FF2B5EF4-FFF2-40B4-BE49-F238E27FC236}">
                <a16:creationId xmlns:a16="http://schemas.microsoft.com/office/drawing/2014/main" id="{2D0E55D8-8428-07F2-29CC-DB9266C36B9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2864AF3-F49C-4239-84C9-6208B05EA280}" type="datetimeFigureOut">
              <a:rPr lang="hu-HU"/>
              <a:pPr>
                <a:defRPr/>
              </a:pPr>
              <a:t>2025. 03. 27.</a:t>
            </a:fld>
            <a:endParaRPr lang="hu-HU"/>
          </a:p>
        </p:txBody>
      </p:sp>
      <p:sp>
        <p:nvSpPr>
          <p:cNvPr id="5" name="Élőláb helye 4">
            <a:extLst>
              <a:ext uri="{FF2B5EF4-FFF2-40B4-BE49-F238E27FC236}">
                <a16:creationId xmlns:a16="http://schemas.microsoft.com/office/drawing/2014/main" id="{6697BA43-D1E7-1CA3-F084-AF642F6A363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hu-HU"/>
          </a:p>
        </p:txBody>
      </p:sp>
      <p:sp>
        <p:nvSpPr>
          <p:cNvPr id="6" name="Dia számának helye 5">
            <a:extLst>
              <a:ext uri="{FF2B5EF4-FFF2-40B4-BE49-F238E27FC236}">
                <a16:creationId xmlns:a16="http://schemas.microsoft.com/office/drawing/2014/main" id="{B06960FC-4C5C-5ADC-DF72-AC898B7F18B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23F2CFF-F401-48F0-942D-B7A3169E5274}" type="slidenum">
              <a:rPr lang="hu-HU" altLang="hu-HU"/>
              <a:pPr>
                <a:defRPr/>
              </a:pPr>
              <a:t>‹#›</a:t>
            </a:fld>
            <a:endParaRPr lang="hu-HU" altLang="hu-HU"/>
          </a:p>
        </p:txBody>
      </p:sp>
    </p:spTree>
    <p:extLst>
      <p:ext uri="{BB962C8B-B14F-4D97-AF65-F5344CB8AC3E}">
        <p14:creationId xmlns:p14="http://schemas.microsoft.com/office/powerpoint/2010/main" val="421345746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ujbtk.hu/laufer-henrik-gondolatok-a-" TargetMode="External"/><Relationship Id="rId1" Type="http://schemas.openxmlformats.org/officeDocument/2006/relationships/slideLayout" Target="../slideLayouts/slideLayout54.xml"/></Relationships>
</file>

<file path=ppt/slides/_rels/slide1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1.xml.rels><?xml version="1.0" encoding="UTF-8" standalone="yes"?>
<Relationships xmlns="http://schemas.openxmlformats.org/package/2006/relationships"><Relationship Id="rId2" Type="http://schemas.openxmlformats.org/officeDocument/2006/relationships/hyperlink" Target="https://ujbtk.hu/dr-schmidt-peter-a-koltsegvetesi-csalas-jelenlegi-minositesi-elhatarolasi-kerdesei-es-biroi-gyakorlata/" TargetMode="External"/><Relationship Id="rId1" Type="http://schemas.openxmlformats.org/officeDocument/2006/relationships/slideLayout" Target="../slideLayouts/slideLayout49.xml"/></Relationships>
</file>

<file path=ppt/slides/_rels/slide122.xml.rels><?xml version="1.0" encoding="UTF-8" standalone="yes"?>
<Relationships xmlns="http://schemas.openxmlformats.org/package/2006/relationships"><Relationship Id="rId3" Type="http://schemas.openxmlformats.org/officeDocument/2006/relationships/hyperlink" Target="https://btk-cas.kre.hu/owa/redir.aspx?C=zPS-iBuXwcSYp2320TmANNFK8FC9uruLlXsrLLWNhjfQ-XgZLuzXCA..&amp;URL=https%3a%2f%2fajk.kre.hu%2fimages%2fdoc4%2fdokumentumok%2fGazdalkodassal_osszefuggo_kiadvany.pdf" TargetMode="External"/><Relationship Id="rId2" Type="http://schemas.openxmlformats.org/officeDocument/2006/relationships/hyperlink" Target="http://www.kre.hu/ajk/images/doc4/konferenciak/A-koltsegvetes-buntetojogi-vedelme.pdf" TargetMode="External"/><Relationship Id="rId1" Type="http://schemas.openxmlformats.org/officeDocument/2006/relationships/slideLayout" Target="../slideLayouts/slideLayout49.xml"/><Relationship Id="rId4" Type="http://schemas.openxmlformats.org/officeDocument/2006/relationships/hyperlink" Target="https://btk-cas.kre.hu/owa/redir.aspx?C=OvJV3AbPiEBibj-OOs9FzojHhxQt_q07wvyFmUtUVcDQ-XgZLuzXCA..&amp;URL=https%3a%2f%2fajk.pte.hu%2fsites%2fajk.pte.hu%2ffiles%2ffile%2fdoktori-iskola%2fkondorosi-andras%2fkondorosi-andras-muhelyvita-ertekezes.pdf" TargetMode="External"/></Relationships>
</file>

<file path=ppt/slides/_rels/slide1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8.xml.rels><?xml version="1.0" encoding="UTF-8" standalone="yes"?>
<Relationships xmlns="http://schemas.openxmlformats.org/package/2006/relationships"><Relationship Id="rId3" Type="http://schemas.openxmlformats.org/officeDocument/2006/relationships/hyperlink" Target="https://ujbtk.hu/dr-ambrus-istvan-buntetojog-2021-a" TargetMode="External"/><Relationship Id="rId2" Type="http://schemas.openxmlformats.org/officeDocument/2006/relationships/hyperlink" Target="https://ujbtk.hu/varga-judit-penzmosas-a-mindennapjainkban/" TargetMode="External"/><Relationship Id="rId1" Type="http://schemas.openxmlformats.org/officeDocument/2006/relationships/slideLayout" Target="../slideLayouts/slideLayout49.xml"/></Relationships>
</file>

<file path=ppt/slides/_rels/slide1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hyperlink" Target="https://net.jogtar.hu/jogszabaly?docid=a1200100.tv#lbj256iddb35" TargetMode="External"/><Relationship Id="rId7" Type="http://schemas.openxmlformats.org/officeDocument/2006/relationships/hyperlink" Target="https://net.jogtar.hu/jogszabaly?docid=a1200100.tv#lbj260iddb35" TargetMode="External"/><Relationship Id="rId2" Type="http://schemas.openxmlformats.org/officeDocument/2006/relationships/hyperlink" Target="https://net.jogtar.hu/jogszabaly?docid=a1200100.tv#lbj255iddb35" TargetMode="External"/><Relationship Id="rId1" Type="http://schemas.openxmlformats.org/officeDocument/2006/relationships/slideLayout" Target="../slideLayouts/slideLayout25.xml"/><Relationship Id="rId6" Type="http://schemas.openxmlformats.org/officeDocument/2006/relationships/hyperlink" Target="https://net.jogtar.hu/jogszabaly?docid=a1200100.tv#lbj259iddb35" TargetMode="External"/><Relationship Id="rId5" Type="http://schemas.openxmlformats.org/officeDocument/2006/relationships/hyperlink" Target="https://net.jogtar.hu/jogszabaly?docid=a1200100.tv#lbj258iddb35" TargetMode="External"/><Relationship Id="rId4" Type="http://schemas.openxmlformats.org/officeDocument/2006/relationships/hyperlink" Target="https://net.jogtar.hu/jogszabaly?docid=a1200100.tv#lbj257iddb35"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jak.ppke.hu/uploads/articles/12332/file/Ott_Istvan_tezesmv(1).pdf" TargetMode="External"/><Relationship Id="rId2" Type="http://schemas.openxmlformats.org/officeDocument/2006/relationships/hyperlink" Target="https://jogaszvilag.hu/szerzoi-jog-szigoru-dontest-hozott-az-eub/" TargetMode="External"/><Relationship Id="rId1" Type="http://schemas.openxmlformats.org/officeDocument/2006/relationships/slideLayout" Target="../slideLayouts/slideLayout9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Alcím 2">
            <a:extLst>
              <a:ext uri="{FF2B5EF4-FFF2-40B4-BE49-F238E27FC236}">
                <a16:creationId xmlns:a16="http://schemas.microsoft.com/office/drawing/2014/main" id="{D3EA7BCF-FD90-430E-A136-9EF5153C2F71}"/>
              </a:ext>
            </a:extLst>
          </p:cNvPr>
          <p:cNvSpPr>
            <a:spLocks noGrp="1"/>
          </p:cNvSpPr>
          <p:nvPr>
            <p:ph type="subTitle" idx="1"/>
          </p:nvPr>
        </p:nvSpPr>
        <p:spPr>
          <a:xfrm>
            <a:off x="4439633" y="4518923"/>
            <a:ext cx="3312734" cy="1141851"/>
          </a:xfrm>
          <a:noFill/>
        </p:spPr>
        <p:txBody>
          <a:bodyPr>
            <a:normAutofit/>
          </a:bodyPr>
          <a:lstStyle/>
          <a:p>
            <a:r>
              <a:rPr lang="hu-HU" sz="2000" dirty="0">
                <a:solidFill>
                  <a:srgbClr val="080808"/>
                </a:solidFill>
              </a:rPr>
              <a:t>Tóth Mihály</a:t>
            </a:r>
          </a:p>
        </p:txBody>
      </p:sp>
      <p:sp>
        <p:nvSpPr>
          <p:cNvPr id="2" name="Cím 1">
            <a:extLst>
              <a:ext uri="{FF2B5EF4-FFF2-40B4-BE49-F238E27FC236}">
                <a16:creationId xmlns:a16="http://schemas.microsoft.com/office/drawing/2014/main" id="{F6EC6207-B177-4136-A3B1-16E3C06C63C6}"/>
              </a:ext>
            </a:extLst>
          </p:cNvPr>
          <p:cNvSpPr>
            <a:spLocks noGrp="1"/>
          </p:cNvSpPr>
          <p:nvPr>
            <p:ph type="ctrTitle"/>
          </p:nvPr>
        </p:nvSpPr>
        <p:spPr>
          <a:xfrm>
            <a:off x="3204642" y="2353641"/>
            <a:ext cx="5782716" cy="2150719"/>
          </a:xfrm>
          <a:noFill/>
        </p:spPr>
        <p:txBody>
          <a:bodyPr anchor="ctr">
            <a:normAutofit/>
          </a:bodyPr>
          <a:lstStyle/>
          <a:p>
            <a:r>
              <a:rPr lang="hu-HU" sz="3600" dirty="0">
                <a:solidFill>
                  <a:srgbClr val="080808"/>
                </a:solidFill>
              </a:rPr>
              <a:t>Büntetőjog 4.</a:t>
            </a:r>
            <a:br>
              <a:rPr lang="hu-HU" sz="3600" dirty="0">
                <a:solidFill>
                  <a:srgbClr val="080808"/>
                </a:solidFill>
              </a:rPr>
            </a:br>
            <a:r>
              <a:rPr lang="hu-HU" sz="3600" dirty="0">
                <a:solidFill>
                  <a:srgbClr val="080808"/>
                </a:solidFill>
              </a:rPr>
              <a:t>(Különös rész 2. félév – 2. rész</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79221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F4739E3-C68C-08B0-523B-9308D691B6D0}"/>
              </a:ext>
            </a:extLst>
          </p:cNvPr>
          <p:cNvSpPr>
            <a:spLocks noGrp="1"/>
          </p:cNvSpPr>
          <p:nvPr>
            <p:ph type="title"/>
          </p:nvPr>
        </p:nvSpPr>
        <p:spPr/>
        <p:txBody>
          <a:bodyPr/>
          <a:lstStyle/>
          <a:p>
            <a:pPr eaLnBrk="1" hangingPunct="1">
              <a:defRPr/>
            </a:pPr>
            <a:r>
              <a:rPr lang="hu-HU" dirty="0"/>
              <a:t>Eredeti szöveg:</a:t>
            </a:r>
          </a:p>
        </p:txBody>
      </p:sp>
      <p:sp>
        <p:nvSpPr>
          <p:cNvPr id="26627" name="Tartalom helye 2">
            <a:extLst>
              <a:ext uri="{FF2B5EF4-FFF2-40B4-BE49-F238E27FC236}">
                <a16:creationId xmlns:a16="http://schemas.microsoft.com/office/drawing/2014/main" id="{2B807086-306D-8775-F982-49DDC234C265}"/>
              </a:ext>
            </a:extLst>
          </p:cNvPr>
          <p:cNvSpPr>
            <a:spLocks noGrp="1"/>
          </p:cNvSpPr>
          <p:nvPr>
            <p:ph idx="1"/>
          </p:nvPr>
        </p:nvSpPr>
        <p:spPr>
          <a:xfrm>
            <a:off x="1981200" y="1463675"/>
            <a:ext cx="7588250" cy="4992688"/>
          </a:xfrm>
        </p:spPr>
        <p:txBody>
          <a:bodyPr/>
          <a:lstStyle/>
          <a:p>
            <a:pPr eaLnBrk="1" hangingPunct="1"/>
            <a:r>
              <a:rPr lang="hu-HU" altLang="hu-HU" sz="2400"/>
              <a:t>A korábbi Btk. 269/B. § (1) bekezdése szerint „Aki horogkeresztet, SS-jelvényt, nyilaskeresztet, sarló-kalapácsot, ötágú vöröscsillagot vagy ezeket ábrázoló jelképet a) terjeszt; b) nagy nyilvánosság előtt használ; c) közszemlére tesz; ha súlyosabb bűncselekmény nem valósul meg, vétséget követ el, és pénzbüntetéssel büntetendő.”</a:t>
            </a:r>
          </a:p>
          <a:p>
            <a:pPr eaLnBrk="1" hangingPunct="1"/>
            <a:r>
              <a:rPr lang="hu-HU" altLang="hu-HU" sz="2400"/>
              <a:t>(2) bekezdése : „nem büntethető az (1) bekezdésben meghatározott cselekmény miatt, aki azt ismeretterjesztő, oktatási, tudományos, művészeti célból vagy a történelem, illetve a jelenkor eseményeiről szóló tájékoztatás céljából követi el.”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00CCA76-67FB-9F82-037E-C009067CA953}"/>
              </a:ext>
            </a:extLst>
          </p:cNvPr>
          <p:cNvSpPr>
            <a:spLocks noGrp="1" noChangeArrowheads="1"/>
          </p:cNvSpPr>
          <p:nvPr>
            <p:ph type="title"/>
          </p:nvPr>
        </p:nvSpPr>
        <p:spPr/>
        <p:txBody>
          <a:bodyPr/>
          <a:lstStyle/>
          <a:p>
            <a:pPr eaLnBrk="1" hangingPunct="1"/>
            <a:r>
              <a:rPr lang="hu-HU" altLang="hu-HU" sz="4000"/>
              <a:t>A gazdálkodás rendjét sértő bűncselekmények</a:t>
            </a:r>
          </a:p>
        </p:txBody>
      </p:sp>
      <p:sp>
        <p:nvSpPr>
          <p:cNvPr id="10243" name="Rectangle 3">
            <a:extLst>
              <a:ext uri="{FF2B5EF4-FFF2-40B4-BE49-F238E27FC236}">
                <a16:creationId xmlns:a16="http://schemas.microsoft.com/office/drawing/2014/main" id="{9F402AAF-D892-62E1-1F4B-1F4FAA17F1D2}"/>
              </a:ext>
            </a:extLst>
          </p:cNvPr>
          <p:cNvSpPr>
            <a:spLocks noGrp="1" noChangeArrowheads="1"/>
          </p:cNvSpPr>
          <p:nvPr>
            <p:ph type="body" idx="1"/>
          </p:nvPr>
        </p:nvSpPr>
        <p:spPr>
          <a:xfrm>
            <a:off x="1631950" y="4941888"/>
            <a:ext cx="8229600" cy="4525962"/>
          </a:xfrm>
        </p:spPr>
        <p:txBody>
          <a:bodyPr/>
          <a:lstStyle/>
          <a:p>
            <a:pPr eaLnBrk="1" hangingPunct="1"/>
            <a:endParaRPr lang="hu-HU" altLang="hu-HU"/>
          </a:p>
        </p:txBody>
      </p:sp>
      <p:pic>
        <p:nvPicPr>
          <p:cNvPr id="10244" name="Picture 5">
            <a:extLst>
              <a:ext uri="{FF2B5EF4-FFF2-40B4-BE49-F238E27FC236}">
                <a16:creationId xmlns:a16="http://schemas.microsoft.com/office/drawing/2014/main" id="{22BC72CC-2AEE-DA9E-0446-DD521BA39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781300"/>
            <a:ext cx="56007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a:extLst>
              <a:ext uri="{FF2B5EF4-FFF2-40B4-BE49-F238E27FC236}">
                <a16:creationId xmlns:a16="http://schemas.microsoft.com/office/drawing/2014/main" id="{D8C58B09-D9F2-7C6A-8BBE-C4ABC4EB5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450975"/>
            <a:ext cx="4321175"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a:extLst>
              <a:ext uri="{FF2B5EF4-FFF2-40B4-BE49-F238E27FC236}">
                <a16:creationId xmlns:a16="http://schemas.microsoft.com/office/drawing/2014/main" id="{E66D69D8-E216-DB52-B57F-A73093D1A7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38" y="2708275"/>
            <a:ext cx="1714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1">
            <a:extLst>
              <a:ext uri="{FF2B5EF4-FFF2-40B4-BE49-F238E27FC236}">
                <a16:creationId xmlns:a16="http://schemas.microsoft.com/office/drawing/2014/main" id="{8F264F1E-D66A-BFEE-0C75-1FD02E79DD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4714876"/>
            <a:ext cx="338455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a:extLst>
              <a:ext uri="{FF2B5EF4-FFF2-40B4-BE49-F238E27FC236}">
                <a16:creationId xmlns:a16="http://schemas.microsoft.com/office/drawing/2014/main" id="{534848A6-69C3-0EF5-A121-C2BD9A2183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563" y="1412875"/>
            <a:ext cx="44640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61" name="Group 29">
            <a:extLst>
              <a:ext uri="{FF2B5EF4-FFF2-40B4-BE49-F238E27FC236}">
                <a16:creationId xmlns:a16="http://schemas.microsoft.com/office/drawing/2014/main" id="{7168B49B-08BA-013A-022C-534D324522FB}"/>
              </a:ext>
            </a:extLst>
          </p:cNvPr>
          <p:cNvGraphicFramePr>
            <a:graphicFrameLocks noGrp="1"/>
          </p:cNvGraphicFramePr>
          <p:nvPr/>
        </p:nvGraphicFramePr>
        <p:xfrm>
          <a:off x="1847851" y="692151"/>
          <a:ext cx="8640763" cy="5794375"/>
        </p:xfrm>
        <a:graphic>
          <a:graphicData uri="http://schemas.openxmlformats.org/drawingml/2006/table">
            <a:tbl>
              <a:tblPr/>
              <a:tblGrid>
                <a:gridCol w="2879725">
                  <a:extLst>
                    <a:ext uri="{9D8B030D-6E8A-4147-A177-3AD203B41FA5}">
                      <a16:colId xmlns:a16="http://schemas.microsoft.com/office/drawing/2014/main" val="20000"/>
                    </a:ext>
                  </a:extLst>
                </a:gridCol>
                <a:gridCol w="2881313">
                  <a:extLst>
                    <a:ext uri="{9D8B030D-6E8A-4147-A177-3AD203B41FA5}">
                      <a16:colId xmlns:a16="http://schemas.microsoft.com/office/drawing/2014/main" val="20001"/>
                    </a:ext>
                  </a:extLst>
                </a:gridCol>
                <a:gridCol w="2879725">
                  <a:extLst>
                    <a:ext uri="{9D8B030D-6E8A-4147-A177-3AD203B41FA5}">
                      <a16:colId xmlns:a16="http://schemas.microsoft.com/office/drawing/2014/main" val="20002"/>
                    </a:ext>
                  </a:extLst>
                </a:gridCol>
              </a:tblGrid>
              <a:tr h="73818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Az alakzat neve</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Az elkövetési magatartás lényege</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Eredmény</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24012">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Vétkes gazdálkodás </a:t>
                      </a:r>
                      <a:endPar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404. § (1) bekezdés</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Fizetésképtelenséggel fenyegető helyzet esetén  csalárd vagy könnyelmű magatartások</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 kielégítésre fordítható vagyon csökkenése révén bekövetkezett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legalább részleges hitelezői érdeksérelem</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13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Fedezetelvonó csődbűntett</a:t>
                      </a:r>
                      <a:endPar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404. § (2) bekezdés b) pont</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u.a. tényleges fizetésképtelenség esetén</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ugyanaz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8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Csalárd bukás  </a:t>
                      </a:r>
                      <a:endPar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404. § (2) bekezdés a) pont</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Csalárd vagy könnyelmű magatartásokkal </a:t>
                      </a:r>
                      <a:r>
                        <a:rPr kumimoji="0" lang="hu-HU" altLang="hu-HU" sz="16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előidézett</a:t>
                      </a:r>
                      <a:endPar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Fizetésképtelenség, vagy annak látszata</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ugyanaz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24012">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Kielégítési sorrend megsértése</a:t>
                      </a:r>
                      <a:endPar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 bekezdés</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Felszámolás során  hitelező sorban előbb álló hitelező rovására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történő kielégítése</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 vagyon jogellenes átcsoportosítása révén bekövetkezett hitelezői érdeksérelem</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(nem materiális)</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292" name="Rectangle 28">
            <a:extLst>
              <a:ext uri="{FF2B5EF4-FFF2-40B4-BE49-F238E27FC236}">
                <a16:creationId xmlns:a16="http://schemas.microsoft.com/office/drawing/2014/main" id="{AD09BC1B-8476-BB5A-6201-CF5A0BC3E3A8}"/>
              </a:ext>
            </a:extLst>
          </p:cNvPr>
          <p:cNvSpPr>
            <a:spLocks noGrp="1" noChangeArrowheads="1"/>
          </p:cNvSpPr>
          <p:nvPr>
            <p:ph type="title"/>
          </p:nvPr>
        </p:nvSpPr>
        <p:spPr>
          <a:xfrm>
            <a:off x="1981200" y="274639"/>
            <a:ext cx="8218488" cy="274637"/>
          </a:xfrm>
        </p:spPr>
        <p:txBody>
          <a:bodyPr/>
          <a:lstStyle/>
          <a:p>
            <a:pPr eaLnBrk="1" hangingPunct="1"/>
            <a:r>
              <a:rPr lang="hu-HU" altLang="hu-HU" sz="3200"/>
              <a:t>A csődbűncselekmény fordulatai (404.§)</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1B6EB29-FA14-1F2C-9573-3953627C1951}"/>
              </a:ext>
            </a:extLst>
          </p:cNvPr>
          <p:cNvSpPr>
            <a:spLocks noGrp="1" noChangeArrowheads="1"/>
          </p:cNvSpPr>
          <p:nvPr>
            <p:ph type="title" idx="4294967295"/>
          </p:nvPr>
        </p:nvSpPr>
        <p:spPr/>
        <p:txBody>
          <a:bodyPr/>
          <a:lstStyle/>
          <a:p>
            <a:pPr eaLnBrk="1" hangingPunct="1"/>
            <a:r>
              <a:rPr lang="hu-HU" altLang="hu-HU" sz="4000"/>
              <a:t>Egyszerűbben:</a:t>
            </a:r>
          </a:p>
        </p:txBody>
      </p:sp>
      <p:sp>
        <p:nvSpPr>
          <p:cNvPr id="12291" name="Rectangle 3">
            <a:extLst>
              <a:ext uri="{FF2B5EF4-FFF2-40B4-BE49-F238E27FC236}">
                <a16:creationId xmlns:a16="http://schemas.microsoft.com/office/drawing/2014/main" id="{933FF2B6-5B64-93B7-C7AE-9DC6054D4D88}"/>
              </a:ext>
            </a:extLst>
          </p:cNvPr>
          <p:cNvSpPr>
            <a:spLocks noGrp="1" noChangeArrowheads="1"/>
          </p:cNvSpPr>
          <p:nvPr>
            <p:ph type="body" idx="4294967295"/>
          </p:nvPr>
        </p:nvSpPr>
        <p:spPr/>
        <p:txBody>
          <a:bodyPr/>
          <a:lstStyle/>
          <a:p>
            <a:pPr eaLnBrk="1" hangingPunct="1">
              <a:lnSpc>
                <a:spcPct val="80000"/>
              </a:lnSpc>
            </a:pPr>
            <a:r>
              <a:rPr lang="hu-HU" altLang="hu-HU" sz="2400" i="1"/>
              <a:t>Vétkes gazdálkodás </a:t>
            </a:r>
            <a:r>
              <a:rPr lang="hu-HU" altLang="hu-HU" sz="2400"/>
              <a:t>(1) bek. Fizetésképtelenséggel fenyegető helyzet esetén  csalárd vagy könnyelmű magatartások      a kielégítésre fordítható vagyon csökkenése révén bekövetkezett legalább részleges hitelezői érdeksérelem</a:t>
            </a:r>
          </a:p>
          <a:p>
            <a:pPr eaLnBrk="1" hangingPunct="1">
              <a:lnSpc>
                <a:spcPct val="80000"/>
              </a:lnSpc>
            </a:pPr>
            <a:r>
              <a:rPr lang="hu-HU" altLang="hu-HU" sz="2400" i="1"/>
              <a:t>Fedezetelvonó csődbűntett </a:t>
            </a:r>
            <a:r>
              <a:rPr lang="hu-HU" altLang="hu-HU" sz="2400"/>
              <a:t>(3) bek - ugyanaz tényleges fizetésképtelenség esetén</a:t>
            </a:r>
          </a:p>
          <a:p>
            <a:pPr eaLnBrk="1" hangingPunct="1">
              <a:lnSpc>
                <a:spcPct val="80000"/>
              </a:lnSpc>
            </a:pPr>
            <a:r>
              <a:rPr lang="hu-HU" altLang="hu-HU" sz="2400" i="1"/>
              <a:t>Csalárd bukás  </a:t>
            </a:r>
            <a:r>
              <a:rPr lang="hu-HU" altLang="hu-HU" sz="2400"/>
              <a:t>(2) bek. - csalárd vagy könnyelmű magatartásokkal </a:t>
            </a:r>
            <a:r>
              <a:rPr lang="hu-HU" altLang="hu-HU" sz="2400" i="1"/>
              <a:t>előidézett      </a:t>
            </a:r>
            <a:r>
              <a:rPr lang="hu-HU" altLang="hu-HU" sz="2400"/>
              <a:t>fizetésképtelenség</a:t>
            </a:r>
          </a:p>
          <a:p>
            <a:pPr eaLnBrk="1" hangingPunct="1">
              <a:lnSpc>
                <a:spcPct val="80000"/>
              </a:lnSpc>
            </a:pPr>
            <a:r>
              <a:rPr lang="hu-HU" altLang="hu-HU" sz="2400" i="1"/>
              <a:t>Kielégítési sorrend megsértése</a:t>
            </a:r>
            <a:r>
              <a:rPr lang="hu-HU" altLang="hu-HU" sz="2400"/>
              <a:t>(5) bek.- felszámolás során  hitelező sorban előbb álló hitelező rovására történő kielégítése A vagyon jogellenes átcsoportosítása révén bekövetkezett hitelezői érdeksérelem (nem materiális)</a:t>
            </a:r>
          </a:p>
        </p:txBody>
      </p:sp>
      <p:sp>
        <p:nvSpPr>
          <p:cNvPr id="12292" name="Line 4">
            <a:extLst>
              <a:ext uri="{FF2B5EF4-FFF2-40B4-BE49-F238E27FC236}">
                <a16:creationId xmlns:a16="http://schemas.microsoft.com/office/drawing/2014/main" id="{03274995-8C8B-FF65-A6C7-DC82D039523F}"/>
              </a:ext>
            </a:extLst>
          </p:cNvPr>
          <p:cNvSpPr>
            <a:spLocks noChangeShapeType="1"/>
          </p:cNvSpPr>
          <p:nvPr/>
        </p:nvSpPr>
        <p:spPr bwMode="auto">
          <a:xfrm>
            <a:off x="4295775" y="2349500"/>
            <a:ext cx="431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hu-HU">
              <a:solidFill>
                <a:srgbClr val="000000"/>
              </a:solidFill>
              <a:latin typeface="Arial" panose="020B0604020202020204" pitchFamily="34" charset="0"/>
            </a:endParaRPr>
          </a:p>
        </p:txBody>
      </p:sp>
      <p:sp>
        <p:nvSpPr>
          <p:cNvPr id="12293" name="Line 5">
            <a:extLst>
              <a:ext uri="{FF2B5EF4-FFF2-40B4-BE49-F238E27FC236}">
                <a16:creationId xmlns:a16="http://schemas.microsoft.com/office/drawing/2014/main" id="{74326474-6CD8-05A8-A9CD-0A7EA20F227E}"/>
              </a:ext>
            </a:extLst>
          </p:cNvPr>
          <p:cNvSpPr>
            <a:spLocks noChangeShapeType="1"/>
          </p:cNvSpPr>
          <p:nvPr/>
        </p:nvSpPr>
        <p:spPr bwMode="auto">
          <a:xfrm>
            <a:off x="6096001" y="4221163"/>
            <a:ext cx="36036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a:solidFill>
                <a:srgbClr val="000000"/>
              </a:solidFill>
              <a:latin typeface="Arial" panose="020B0604020202020204" pitchFamily="34" charset="0"/>
            </a:endParaRPr>
          </a:p>
        </p:txBody>
      </p:sp>
      <p:sp>
        <p:nvSpPr>
          <p:cNvPr id="12294" name="Line 6">
            <a:extLst>
              <a:ext uri="{FF2B5EF4-FFF2-40B4-BE49-F238E27FC236}">
                <a16:creationId xmlns:a16="http://schemas.microsoft.com/office/drawing/2014/main" id="{E137FA01-D1D3-7197-86BB-95D39F18B2A0}"/>
              </a:ext>
            </a:extLst>
          </p:cNvPr>
          <p:cNvSpPr>
            <a:spLocks noChangeShapeType="1"/>
          </p:cNvSpPr>
          <p:nvPr/>
        </p:nvSpPr>
        <p:spPr bwMode="auto">
          <a:xfrm>
            <a:off x="6311900" y="4221163"/>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a:solidFill>
                <a:srgbClr val="000000"/>
              </a:solidFill>
              <a:latin typeface="Arial" panose="020B0604020202020204"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B6BE94E-4D34-FE7A-4C79-3F7EA6C3A93C}"/>
              </a:ext>
            </a:extLst>
          </p:cNvPr>
          <p:cNvSpPr>
            <a:spLocks noGrp="1" noChangeArrowheads="1"/>
          </p:cNvSpPr>
          <p:nvPr>
            <p:ph type="title" idx="4294967295"/>
          </p:nvPr>
        </p:nvSpPr>
        <p:spPr/>
        <p:txBody>
          <a:bodyPr/>
          <a:lstStyle/>
          <a:p>
            <a:pPr eaLnBrk="1" hangingPunct="1"/>
            <a:r>
              <a:rPr lang="hu-HU" altLang="hu-HU"/>
              <a:t>A háttérnormák</a:t>
            </a:r>
          </a:p>
        </p:txBody>
      </p:sp>
      <p:sp>
        <p:nvSpPr>
          <p:cNvPr id="13315" name="Rectangle 3">
            <a:extLst>
              <a:ext uri="{FF2B5EF4-FFF2-40B4-BE49-F238E27FC236}">
                <a16:creationId xmlns:a16="http://schemas.microsoft.com/office/drawing/2014/main" id="{40D34AEB-D63C-0115-9D91-420673F02EFB}"/>
              </a:ext>
            </a:extLst>
          </p:cNvPr>
          <p:cNvSpPr>
            <a:spLocks noGrp="1" noChangeArrowheads="1"/>
          </p:cNvSpPr>
          <p:nvPr>
            <p:ph type="body" idx="4294967295"/>
          </p:nvPr>
        </p:nvSpPr>
        <p:spPr/>
        <p:txBody>
          <a:bodyPr/>
          <a:lstStyle/>
          <a:p>
            <a:pPr eaLnBrk="1" hangingPunct="1">
              <a:lnSpc>
                <a:spcPct val="80000"/>
              </a:lnSpc>
            </a:pPr>
            <a:r>
              <a:rPr lang="hu-HU" altLang="hu-HU" sz="2400" i="1"/>
              <a:t>A bűncselekmény „háttérnormája” a csődeljárásról, a felszámolási eljárásról és a végelszámolásról szóló 1991. évi XLIX. törvény ( a továbbiakban Cstv.)</a:t>
            </a:r>
            <a:endParaRPr lang="hu-HU" altLang="hu-HU" sz="2400"/>
          </a:p>
          <a:p>
            <a:pPr eaLnBrk="1" hangingPunct="1">
              <a:lnSpc>
                <a:spcPct val="80000"/>
              </a:lnSpc>
            </a:pPr>
            <a:r>
              <a:rPr lang="hu-HU" altLang="hu-HU" sz="2400"/>
              <a:t>A csődtörvény számos olyan fogalmat használ és magyaráz, amelyek a  bűncselekmény elkövetési magatartásainak értelmezése során nélkülözhetetlenek. A büntetőjogász sem nélkülözheti tehát a Cstv. fogalomrendszerének elsajátítását.</a:t>
            </a:r>
          </a:p>
          <a:p>
            <a:pPr eaLnBrk="1" hangingPunct="1">
              <a:lnSpc>
                <a:spcPct val="80000"/>
              </a:lnSpc>
            </a:pPr>
            <a:r>
              <a:rPr lang="hu-HU" altLang="hu-HU" sz="2400"/>
              <a:t>DE: </a:t>
            </a:r>
            <a:r>
              <a:rPr lang="hu-HU" altLang="hu-HU" sz="2400" u="sng"/>
              <a:t>a csődbűncselekmény nem keretjogszabály</a:t>
            </a:r>
          </a:p>
          <a:p>
            <a:pPr eaLnBrk="1" hangingPunct="1">
              <a:lnSpc>
                <a:spcPct val="80000"/>
              </a:lnSpc>
              <a:buFontTx/>
              <a:buNone/>
            </a:pPr>
            <a:r>
              <a:rPr lang="hu-HU" altLang="hu-HU" sz="2400"/>
              <a:t>    Valamennyi esetben világos, hogy nem önmagában a „csőd”, hanem a csőd esetén elkövetett, vagy a csődhöz vezető jogellenes magatartások érdemelnek büntetést.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97F0664-B491-F35D-B0F8-F421BD05E1A1}"/>
              </a:ext>
            </a:extLst>
          </p:cNvPr>
          <p:cNvSpPr>
            <a:spLocks noGrp="1" noChangeArrowheads="1"/>
          </p:cNvSpPr>
          <p:nvPr>
            <p:ph type="title" idx="4294967295"/>
          </p:nvPr>
        </p:nvSpPr>
        <p:spPr/>
        <p:txBody>
          <a:bodyPr/>
          <a:lstStyle/>
          <a:p>
            <a:pPr eaLnBrk="1" hangingPunct="1"/>
            <a:r>
              <a:rPr lang="hu-HU" altLang="hu-HU"/>
              <a:t>Jogi és elkövetési tárgy</a:t>
            </a:r>
          </a:p>
        </p:txBody>
      </p:sp>
      <p:sp>
        <p:nvSpPr>
          <p:cNvPr id="14339" name="Rectangle 3">
            <a:extLst>
              <a:ext uri="{FF2B5EF4-FFF2-40B4-BE49-F238E27FC236}">
                <a16:creationId xmlns:a16="http://schemas.microsoft.com/office/drawing/2014/main" id="{00BE02F9-F76A-14ED-9850-C76D034E30DC}"/>
              </a:ext>
            </a:extLst>
          </p:cNvPr>
          <p:cNvSpPr>
            <a:spLocks noGrp="1" noChangeArrowheads="1"/>
          </p:cNvSpPr>
          <p:nvPr>
            <p:ph type="body" idx="4294967295"/>
          </p:nvPr>
        </p:nvSpPr>
        <p:spPr/>
        <p:txBody>
          <a:bodyPr/>
          <a:lstStyle/>
          <a:p>
            <a:pPr eaLnBrk="1" hangingPunct="1">
              <a:lnSpc>
                <a:spcPct val="80000"/>
              </a:lnSpc>
            </a:pPr>
            <a:r>
              <a:rPr lang="hu-HU" altLang="hu-HU" sz="2000"/>
              <a:t>A bűncselekmény </a:t>
            </a:r>
            <a:r>
              <a:rPr lang="hu-HU" altLang="hu-HU" sz="2000" i="1"/>
              <a:t>tárgya</a:t>
            </a:r>
            <a:r>
              <a:rPr lang="hu-HU" altLang="hu-HU" sz="2000" b="1"/>
              <a:t> </a:t>
            </a:r>
            <a:r>
              <a:rPr lang="hu-HU" altLang="hu-HU" sz="2000"/>
              <a:t>a hitelezők érdeke a csőd- illetve felszámolási eljárás eredményes lefolytatása révén. Az (1), (2) és (3) bekezdés közvetlen „vagyonvédelmi” funkciója mellett az (5) bekezdésben írt magatartás a felszámolás hitelezők törvényes érdekeinek megfelelő lefolytatását is biztosítja.</a:t>
            </a:r>
          </a:p>
          <a:p>
            <a:pPr eaLnBrk="1" hangingPunct="1">
              <a:lnSpc>
                <a:spcPct val="80000"/>
              </a:lnSpc>
            </a:pPr>
            <a:r>
              <a:rPr lang="hu-HU" altLang="hu-HU" sz="2000"/>
              <a:t>Az elkövetési tárgy </a:t>
            </a:r>
            <a:r>
              <a:rPr lang="hu-HU" altLang="hu-HU" sz="2000" i="1"/>
              <a:t>a tartozás fedezetéül szolgáló vagyon.</a:t>
            </a:r>
            <a:r>
              <a:rPr lang="hu-HU" altLang="hu-HU" sz="2000"/>
              <a:t> A Csődtörvény 3. § (1) bekezdésének e) pontja alapján vagyon mindaz, amit a Számviteli  törvény befektetett eszköznek vagy forgóeszköznek minősít. A Számviteli törvény 22. § (1) bekezdése értelmében befektetett eszköz minden olyan eszköz, amelynek az a rendeltetése, hogy a vállalkozási tevékenységet tartósan, legalább egy éven túl szolgálja, nevezetesen az immateriális javak,  a tárgyi eszközök és a befektetett pénzügyi eszközök, a 23. § (1) bekezdése szerint pedig forgóeszözök a készletek, a követelések, az értékpapírok és a pénzeszközök.</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D2B694C0-FCA1-CF41-F212-807FBD8B8583}"/>
              </a:ext>
            </a:extLst>
          </p:cNvPr>
          <p:cNvSpPr>
            <a:spLocks noGrp="1" noChangeArrowheads="1"/>
          </p:cNvSpPr>
          <p:nvPr>
            <p:ph type="title" idx="4294967295"/>
          </p:nvPr>
        </p:nvSpPr>
        <p:spPr/>
        <p:txBody>
          <a:bodyPr/>
          <a:lstStyle/>
          <a:p>
            <a:pPr eaLnBrk="1" hangingPunct="1"/>
            <a:r>
              <a:rPr lang="hu-HU" altLang="hu-HU" sz="4000"/>
              <a:t>Jellemző elkövetési magatartás: az eltitkolás</a:t>
            </a:r>
          </a:p>
        </p:txBody>
      </p:sp>
      <p:sp>
        <p:nvSpPr>
          <p:cNvPr id="15363" name="Rectangle 6">
            <a:extLst>
              <a:ext uri="{FF2B5EF4-FFF2-40B4-BE49-F238E27FC236}">
                <a16:creationId xmlns:a16="http://schemas.microsoft.com/office/drawing/2014/main" id="{736A9745-D774-D0B7-0BDA-4B36E0619A59}"/>
              </a:ext>
            </a:extLst>
          </p:cNvPr>
          <p:cNvSpPr>
            <a:spLocks noGrp="1" noChangeArrowheads="1"/>
          </p:cNvSpPr>
          <p:nvPr>
            <p:ph type="body" idx="4294967295"/>
          </p:nvPr>
        </p:nvSpPr>
        <p:spPr/>
        <p:txBody>
          <a:bodyPr/>
          <a:lstStyle/>
          <a:p>
            <a:pPr eaLnBrk="1" hangingPunct="1">
              <a:lnSpc>
                <a:spcPct val="80000"/>
              </a:lnSpc>
            </a:pPr>
            <a:r>
              <a:rPr lang="hu-HU" altLang="hu-HU" sz="2000"/>
              <a:t>Vagyon eltitkolásával megvalósított csődbűntettet követett el pl. az a személy, aki egy betéti társaság beltagjaként – miután elrendelték a társaság felszámolását, a bt. tulajdonában lévő tehergépkocsit eladta, ám a vételárat nem bocsátotta a felszámoló rendelkezésére, s így a hitelezői igények kielégítését részben meghiúsította. A jogeset érdekes módon demonstrálja a csődbűntettnek a „saját vagyon elsikkasztásában” testet öltő formáját. (BH 1998/322.)</a:t>
            </a:r>
          </a:p>
          <a:p>
            <a:pPr eaLnBrk="1" hangingPunct="1">
              <a:lnSpc>
                <a:spcPct val="80000"/>
              </a:lnSpc>
            </a:pPr>
            <a:r>
              <a:rPr lang="hu-HU" altLang="hu-HU" sz="2000"/>
              <a:t>Egy másik döntés tényállása szerint az a vádlott is fedezetelvonó csődbűntettet  követett el, aki – miután elrendelték társasága felszámolását – újabb bankszámlát nyitott, majd a pénzintézet megtévesztésével inkasszót nyújtott be és a még számlán lévő pénzösszeget felvette. Az első fokon csalásnak és csődbűntettnek minősített cselekményt a jogerős döntés egységesen csődbűntettként értékelte (BH2000/340)</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190647D-39DC-1BF2-986F-4695E416A276}"/>
              </a:ext>
            </a:extLst>
          </p:cNvPr>
          <p:cNvSpPr>
            <a:spLocks noGrp="1" noChangeArrowheads="1"/>
          </p:cNvSpPr>
          <p:nvPr>
            <p:ph type="title" idx="4294967295"/>
          </p:nvPr>
        </p:nvSpPr>
        <p:spPr/>
        <p:txBody>
          <a:bodyPr/>
          <a:lstStyle/>
          <a:p>
            <a:pPr eaLnBrk="1" hangingPunct="1"/>
            <a:r>
              <a:rPr lang="hu-HU" altLang="hu-HU"/>
              <a:t>„Színlelt” és „fiktív” ügylet</a:t>
            </a:r>
          </a:p>
        </p:txBody>
      </p:sp>
      <p:sp>
        <p:nvSpPr>
          <p:cNvPr id="16387" name="Rectangle 3">
            <a:extLst>
              <a:ext uri="{FF2B5EF4-FFF2-40B4-BE49-F238E27FC236}">
                <a16:creationId xmlns:a16="http://schemas.microsoft.com/office/drawing/2014/main" id="{E1952767-3829-3CF2-34B3-BB70D5ED8D96}"/>
              </a:ext>
            </a:extLst>
          </p:cNvPr>
          <p:cNvSpPr>
            <a:spLocks noGrp="1" noChangeArrowheads="1"/>
          </p:cNvSpPr>
          <p:nvPr>
            <p:ph type="body" idx="4294967295"/>
          </p:nvPr>
        </p:nvSpPr>
        <p:spPr>
          <a:xfrm>
            <a:off x="1981200" y="1341438"/>
            <a:ext cx="8229600" cy="5256212"/>
          </a:xfrm>
        </p:spPr>
        <p:txBody>
          <a:bodyPr/>
          <a:lstStyle/>
          <a:p>
            <a:pPr eaLnBrk="1" hangingPunct="1">
              <a:lnSpc>
                <a:spcPct val="80000"/>
              </a:lnSpc>
            </a:pPr>
            <a:r>
              <a:rPr lang="hu-HU" altLang="hu-HU" sz="2000" i="1"/>
              <a:t>Színlelt ügylet</a:t>
            </a:r>
            <a:r>
              <a:rPr lang="hu-HU" altLang="hu-HU" sz="2000"/>
              <a:t> a valóságnak meg nem felelő, egyoldalú vagy kétoldalú nyilatkozat tétele. Az ügylet mögött vagy egyáltalán nincs szerződési akarat, vagy a felek tényleges akarata eltér a szerződésben rögzítettektől. A bűncselekmény elkövetése során az ilyen ügyletek rendszerint azt célozzák, hogy a hitelező előtt leplezzék a kielégítés alapjául szolgáló vagyon tényleges tulajdonjogát. A színlelt ügylet a polgári jog szabályai szerint semmis. E semmisség megállapítása azonban a büntetőeljárás keretében ítélendő meg, az ügylet színlelt jellegének megállapítása tehát nem más hatóság hatáskörébe tartozó előzetes kérdés.</a:t>
            </a:r>
          </a:p>
          <a:p>
            <a:pPr eaLnBrk="1" hangingPunct="1">
              <a:lnSpc>
                <a:spcPct val="80000"/>
              </a:lnSpc>
            </a:pPr>
            <a:r>
              <a:rPr lang="hu-HU" altLang="hu-HU" sz="2000"/>
              <a:t>A „fiktív” szerződéskötés a bűncselekmény szempontjából nem színlelt ügyletnek minősül, hanem a vagyon elrejtésének, eltitkolásának sajátos módozata. </a:t>
            </a:r>
            <a:r>
              <a:rPr lang="hu-HU" altLang="hu-HU" sz="2000" u="sng"/>
              <a:t>FIKTÍV=egyoldalúan színlelt. SZÍNLELT=kétoldalúan leplezett</a:t>
            </a:r>
            <a:r>
              <a:rPr lang="hu-HU" altLang="hu-HU" sz="2000"/>
              <a:t>.</a:t>
            </a:r>
            <a:endParaRPr lang="hu-HU" altLang="hu-HU" sz="2000" i="1"/>
          </a:p>
          <a:p>
            <a:pPr eaLnBrk="1" hangingPunct="1">
              <a:lnSpc>
                <a:spcPct val="80000"/>
              </a:lnSpc>
            </a:pPr>
            <a:r>
              <a:rPr lang="hu-HU" altLang="hu-HU" sz="2000" i="1"/>
              <a:t>Kétes</a:t>
            </a:r>
            <a:r>
              <a:rPr lang="hu-HU" altLang="hu-HU" sz="2000"/>
              <a:t> az a követelés, amelynek ténybeli vagy jogi indokoltságát vitatják, vagy e nélkül is, ha behajthatóságát illetően ésszerű kételyek támaszthatók. A kétes követelés elismerésének legjellemzőbb példája az, amikor a vagyonkezelő behajthatatlannak látszó követelést érvényesítő hitelezőt a kielégítendők sorában feltüntet vagy ilyen követelésre vonatkozó csődegyezséget köt.</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9254256-0559-2EF1-E551-200A0EA4DFA8}"/>
              </a:ext>
            </a:extLst>
          </p:cNvPr>
          <p:cNvSpPr>
            <a:spLocks noGrp="1" noChangeArrowheads="1"/>
          </p:cNvSpPr>
          <p:nvPr>
            <p:ph type="title" idx="4294967295"/>
          </p:nvPr>
        </p:nvSpPr>
        <p:spPr/>
        <p:txBody>
          <a:bodyPr/>
          <a:lstStyle/>
          <a:p>
            <a:pPr eaLnBrk="1" hangingPunct="1"/>
            <a:r>
              <a:rPr lang="hu-HU" altLang="hu-HU" sz="4000"/>
              <a:t>Az „ésszerű gazdálkodás” körének problémája</a:t>
            </a:r>
          </a:p>
        </p:txBody>
      </p:sp>
      <p:sp>
        <p:nvSpPr>
          <p:cNvPr id="17411" name="Rectangle 3">
            <a:extLst>
              <a:ext uri="{FF2B5EF4-FFF2-40B4-BE49-F238E27FC236}">
                <a16:creationId xmlns:a16="http://schemas.microsoft.com/office/drawing/2014/main" id="{FFC1416A-90AB-2F66-C868-4E9768059985}"/>
              </a:ext>
            </a:extLst>
          </p:cNvPr>
          <p:cNvSpPr>
            <a:spLocks noGrp="1" noChangeArrowheads="1"/>
          </p:cNvSpPr>
          <p:nvPr>
            <p:ph type="body" idx="4294967295"/>
          </p:nvPr>
        </p:nvSpPr>
        <p:spPr/>
        <p:txBody>
          <a:bodyPr/>
          <a:lstStyle/>
          <a:p>
            <a:pPr eaLnBrk="1" hangingPunct="1">
              <a:lnSpc>
                <a:spcPct val="80000"/>
              </a:lnSpc>
            </a:pPr>
            <a:r>
              <a:rPr lang="hu-HU" altLang="hu-HU" sz="1800"/>
              <a:t>Általában szakértő bevonásával tisztázzák, hogy</a:t>
            </a:r>
          </a:p>
          <a:p>
            <a:pPr eaLnBrk="1" hangingPunct="1">
              <a:lnSpc>
                <a:spcPct val="80000"/>
              </a:lnSpc>
            </a:pPr>
            <a:r>
              <a:rPr lang="hu-HU" altLang="hu-HU" sz="1800"/>
              <a:t>- a kifogásolt ügylet mekkora veszteséget eredményezett, s hogyan viszonyul ez az gazdálkodó szervezet „össz-volumenéhez”;</a:t>
            </a:r>
          </a:p>
          <a:p>
            <a:pPr eaLnBrk="1" hangingPunct="1">
              <a:lnSpc>
                <a:spcPct val="80000"/>
              </a:lnSpc>
            </a:pPr>
            <a:r>
              <a:rPr lang="hu-HU" altLang="hu-HU" sz="1800"/>
              <a:t>- pontosan mikortól vált veszteségessé az ügylet;</a:t>
            </a:r>
          </a:p>
          <a:p>
            <a:pPr eaLnBrk="1" hangingPunct="1">
              <a:lnSpc>
                <a:spcPct val="80000"/>
              </a:lnSpc>
            </a:pPr>
            <a:r>
              <a:rPr lang="hu-HU" altLang="hu-HU" sz="1800"/>
              <a:t>- mikortól, s minek alapján kellett ezt a gazdálkodónak felmérnie;</a:t>
            </a:r>
          </a:p>
          <a:p>
            <a:pPr eaLnBrk="1" hangingPunct="1">
              <a:lnSpc>
                <a:spcPct val="80000"/>
              </a:lnSpc>
            </a:pPr>
            <a:r>
              <a:rPr lang="hu-HU" altLang="hu-HU" sz="1800"/>
              <a:t>- felhagytak-e az ügylettel, amikor annak lehetősége még fennállt;</a:t>
            </a:r>
          </a:p>
          <a:p>
            <a:pPr eaLnBrk="1" hangingPunct="1">
              <a:lnSpc>
                <a:spcPct val="80000"/>
              </a:lnSpc>
            </a:pPr>
            <a:r>
              <a:rPr lang="hu-HU" altLang="hu-HU" sz="1800"/>
              <a:t>- a veszteségből mennyit lehetett volna elhárítani ésszerű gazdálkodás esetén.</a:t>
            </a:r>
          </a:p>
          <a:p>
            <a:pPr eaLnBrk="1" hangingPunct="1">
              <a:lnSpc>
                <a:spcPct val="80000"/>
              </a:lnSpc>
              <a:buFontTx/>
              <a:buNone/>
            </a:pPr>
            <a:r>
              <a:rPr lang="hu-HU" altLang="hu-HU" sz="1800"/>
              <a:t>Nem hallgatható azonban el, hogy a szakértő olykor egyoldalú „a hatóság felkérésének megfelelni kívánó” pénzügyi szemléletét néha kellő kritikával, óvatosan kell kezelni. A gazdálkodási folyamat </a:t>
            </a:r>
            <a:r>
              <a:rPr lang="hu-HU" altLang="hu-HU" sz="1800" i="1"/>
              <a:t>utólagos</a:t>
            </a:r>
            <a:r>
              <a:rPr lang="hu-HU" altLang="hu-HU" sz="1800"/>
              <a:t> értékelése ugyanis olyan következtetéseknek is utat engedhet, amelyek az adott időszakban még nem voltak megállapíthatóak.</a:t>
            </a:r>
          </a:p>
          <a:p>
            <a:pPr eaLnBrk="1" hangingPunct="1">
              <a:lnSpc>
                <a:spcPct val="80000"/>
              </a:lnSpc>
              <a:buFontTx/>
              <a:buNone/>
            </a:pPr>
            <a:r>
              <a:rPr lang="hu-HU" altLang="hu-HU" sz="1800"/>
              <a:t>Néhány hónap, vagy év távlatából igen könnyű olyan sommás megállapításokra jutni, hogy </a:t>
            </a:r>
            <a:r>
              <a:rPr lang="hu-HU" altLang="hu-HU" sz="1800" i="1"/>
              <a:t>annakidején </a:t>
            </a:r>
            <a:r>
              <a:rPr lang="hu-HU" altLang="hu-HU" sz="1800"/>
              <a:t>mi felelt volna meg az ésszerű gazdálkodásnak.</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3B64A21-0BF3-BD83-79D0-F6EA5436AADA}"/>
              </a:ext>
            </a:extLst>
          </p:cNvPr>
          <p:cNvSpPr>
            <a:spLocks noGrp="1" noChangeArrowheads="1"/>
          </p:cNvSpPr>
          <p:nvPr>
            <p:ph type="title" idx="4294967295"/>
          </p:nvPr>
        </p:nvSpPr>
        <p:spPr/>
        <p:txBody>
          <a:bodyPr/>
          <a:lstStyle/>
          <a:p>
            <a:pPr eaLnBrk="1" hangingPunct="1"/>
            <a:r>
              <a:rPr lang="hu-HU" altLang="hu-HU"/>
              <a:t>„Fizetésképtelenség”</a:t>
            </a:r>
          </a:p>
        </p:txBody>
      </p:sp>
      <p:sp>
        <p:nvSpPr>
          <p:cNvPr id="18435" name="Rectangle 3">
            <a:extLst>
              <a:ext uri="{FF2B5EF4-FFF2-40B4-BE49-F238E27FC236}">
                <a16:creationId xmlns:a16="http://schemas.microsoft.com/office/drawing/2014/main" id="{C94B8330-4D99-CD21-5AC9-088F7821C472}"/>
              </a:ext>
            </a:extLst>
          </p:cNvPr>
          <p:cNvSpPr>
            <a:spLocks noGrp="1" noChangeArrowheads="1"/>
          </p:cNvSpPr>
          <p:nvPr>
            <p:ph type="body" idx="4294967295"/>
          </p:nvPr>
        </p:nvSpPr>
        <p:spPr/>
        <p:txBody>
          <a:bodyPr/>
          <a:lstStyle/>
          <a:p>
            <a:pPr eaLnBrk="1" hangingPunct="1">
              <a:lnSpc>
                <a:spcPct val="80000"/>
              </a:lnSpc>
              <a:buFontTx/>
              <a:buNone/>
            </a:pPr>
            <a:r>
              <a:rPr lang="hu-HU" altLang="hu-HU" sz="2400"/>
              <a:t>A hatályos szabályozás szerint a bíróság az adós fizetésképtelenségét akkor állapítja meg, ha</a:t>
            </a:r>
          </a:p>
          <a:p>
            <a:pPr eaLnBrk="1" hangingPunct="1">
              <a:lnSpc>
                <a:spcPct val="80000"/>
              </a:lnSpc>
            </a:pPr>
            <a:r>
              <a:rPr lang="hu-HU" altLang="hu-HU" sz="2400"/>
              <a:t>- </a:t>
            </a:r>
            <a:r>
              <a:rPr lang="hu-HU" altLang="hu-HU" sz="2400" i="1"/>
              <a:t>korábban nem vitatott vagy elismert tartozását az esedékességet követő - a felszámolási eljárás kezdeményezésére vonatkozó figyelmeztetést is tartalmazó - fizetési felszólítás kézhezvételétől számított 15 napon belül indokolással alátámasztott írásbeli nyilatkozatával nem vitatta és nem egyenlítette ki, vagy</a:t>
            </a:r>
            <a:endParaRPr lang="hu-HU" altLang="hu-HU" sz="2400" b="1" i="1"/>
          </a:p>
          <a:p>
            <a:pPr eaLnBrk="1" hangingPunct="1">
              <a:lnSpc>
                <a:spcPct val="80000"/>
              </a:lnSpc>
            </a:pPr>
            <a:r>
              <a:rPr lang="hu-HU" altLang="hu-HU" sz="2400"/>
              <a:t>- </a:t>
            </a:r>
            <a:r>
              <a:rPr lang="hu-HU" altLang="hu-HU" sz="2400" i="1"/>
              <a:t>a jogerős bírósági határozatban megállapított teljesítési határidőn belül tartozását nem egyenlítette ki, vagy</a:t>
            </a:r>
            <a:endParaRPr lang="hu-HU" altLang="hu-HU" sz="2400" b="1" i="1"/>
          </a:p>
          <a:p>
            <a:pPr eaLnBrk="1" hangingPunct="1">
              <a:lnSpc>
                <a:spcPct val="80000"/>
              </a:lnSpc>
            </a:pPr>
            <a:r>
              <a:rPr lang="hu-HU" altLang="hu-HU" sz="2400"/>
              <a:t>- </a:t>
            </a:r>
            <a:r>
              <a:rPr lang="hu-HU" altLang="hu-HU" sz="2400" i="1"/>
              <a:t>a vele szemben lefolytatott végrehajtás eredménytelen volt, vagy</a:t>
            </a:r>
            <a:endParaRPr lang="hu-HU" altLang="hu-HU" sz="2400" b="1" i="1"/>
          </a:p>
          <a:p>
            <a:pPr eaLnBrk="1" hangingPunct="1">
              <a:lnSpc>
                <a:spcPct val="80000"/>
              </a:lnSpc>
            </a:pPr>
            <a:r>
              <a:rPr lang="hu-HU" altLang="hu-HU" sz="2400"/>
              <a:t>- </a:t>
            </a:r>
            <a:r>
              <a:rPr lang="hu-HU" altLang="hu-HU" sz="2400" i="1"/>
              <a:t>a fizetési kötelezettségét a csődeljárásban kötött egyezség ellenére nem teljesítette.</a:t>
            </a:r>
            <a:endParaRPr lang="hu-HU" altLang="hu-HU" sz="2400" b="1" i="1"/>
          </a:p>
          <a:p>
            <a:pPr eaLnBrk="1" hangingPunct="1">
              <a:lnSpc>
                <a:spcPct val="80000"/>
              </a:lnSpc>
            </a:pPr>
            <a:endParaRPr lang="hu-HU" altLang="hu-HU" sz="24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4021975-68E9-EF3D-C89A-2C7580C6438C}"/>
              </a:ext>
            </a:extLst>
          </p:cNvPr>
          <p:cNvSpPr>
            <a:spLocks noGrp="1" noChangeArrowheads="1"/>
          </p:cNvSpPr>
          <p:nvPr>
            <p:ph type="title" idx="4294967295"/>
          </p:nvPr>
        </p:nvSpPr>
        <p:spPr/>
        <p:txBody>
          <a:bodyPr/>
          <a:lstStyle/>
          <a:p>
            <a:pPr eaLnBrk="1" hangingPunct="1"/>
            <a:r>
              <a:rPr lang="hu-HU" altLang="hu-HU"/>
              <a:t>Az elkövetési idő</a:t>
            </a:r>
          </a:p>
        </p:txBody>
      </p:sp>
      <p:sp>
        <p:nvSpPr>
          <p:cNvPr id="19459" name="Rectangle 3">
            <a:extLst>
              <a:ext uri="{FF2B5EF4-FFF2-40B4-BE49-F238E27FC236}">
                <a16:creationId xmlns:a16="http://schemas.microsoft.com/office/drawing/2014/main" id="{AE1451B1-A17C-80CA-080C-525F8C00260B}"/>
              </a:ext>
            </a:extLst>
          </p:cNvPr>
          <p:cNvSpPr>
            <a:spLocks noGrp="1" noChangeArrowheads="1"/>
          </p:cNvSpPr>
          <p:nvPr>
            <p:ph type="body" idx="4294967295"/>
          </p:nvPr>
        </p:nvSpPr>
        <p:spPr/>
        <p:txBody>
          <a:bodyPr/>
          <a:lstStyle/>
          <a:p>
            <a:pPr eaLnBrk="1" hangingPunct="1">
              <a:lnSpc>
                <a:spcPct val="80000"/>
              </a:lnSpc>
            </a:pPr>
            <a:r>
              <a:rPr lang="hu-HU" altLang="hu-HU" sz="1800"/>
              <a:t>Az egyes fordulatok </a:t>
            </a:r>
            <a:r>
              <a:rPr lang="hu-HU" altLang="hu-HU" sz="1800" i="1"/>
              <a:t>elkövetési ideje</a:t>
            </a:r>
            <a:r>
              <a:rPr lang="hu-HU" altLang="hu-HU" sz="1800"/>
              <a:t> :</a:t>
            </a:r>
          </a:p>
          <a:p>
            <a:pPr eaLnBrk="1" hangingPunct="1">
              <a:lnSpc>
                <a:spcPct val="80000"/>
              </a:lnSpc>
            </a:pPr>
            <a:r>
              <a:rPr lang="hu-HU" altLang="hu-HU" sz="1800"/>
              <a:t>A (6) bekezdésben végső soron egy rendhagyó, pozitív módon megfogalmazott büntethetőségi feltétellel állunk szemben: valamennyi fordulat csak akkor büntethető, ha a csőd- vagy felszámolási eljárást megindították vagy ha a felszámolási eljárás a kötelező kérés elmulasztása miatt maradt el. A Cstv. 8. § (3) bekezdése értelmében a csődeljárás kezdő időpontja az a nap, amelyen az adós kérelme a bírósághoz érkezett. A felszámolás kezdő időpontja  a felszámolás elrendeléséről hozott jogerős végzés Cégközlönyben való megjelenésének napja. </a:t>
            </a:r>
          </a:p>
          <a:p>
            <a:pPr eaLnBrk="1" hangingPunct="1">
              <a:lnSpc>
                <a:spcPct val="80000"/>
              </a:lnSpc>
              <a:buFontTx/>
              <a:buNone/>
            </a:pPr>
            <a:r>
              <a:rPr lang="hu-HU" altLang="hu-HU" sz="1800"/>
              <a:t>     </a:t>
            </a:r>
            <a:r>
              <a:rPr lang="hu-HU" altLang="hu-HU" sz="1800" i="1"/>
              <a:t>Mindez azonban nem  jelenti azt, hogy az elkövetési magatartások is csak a csőd- illetve felszámolási eljárás elrendelése után vonhatók a vizsgálat körébe.</a:t>
            </a:r>
          </a:p>
          <a:p>
            <a:pPr eaLnBrk="1" hangingPunct="1">
              <a:lnSpc>
                <a:spcPct val="80000"/>
              </a:lnSpc>
            </a:pPr>
            <a:r>
              <a:rPr lang="hu-HU" altLang="hu-HU" sz="1800"/>
              <a:t>Az (1) illetve (3) bekezdésben írt elkövetési magatartások a fizetésképtelenséggel fenyegető helyzet, illetve a fizetésképtelenség bekövetkezése után, ám akár a csőd-, illetve felszámolási eljárás elrendelése előtt, akár azután elkövethetők.Az (5) bek.-ben írt tettek csak a felszámoilási eljárás elrendelése után követhetők 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59821A5-35A0-C499-0E95-2530190D9DB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lang="hu-HU" altLang="hu-HU" cap="none">
                <a:ln>
                  <a:noFill/>
                </a:ln>
                <a:solidFill>
                  <a:schemeClr val="tx1"/>
                </a:solidFill>
                <a:latin typeface="Arial" panose="020B0604020202020204" pitchFamily="34" charset="0"/>
              </a:rPr>
              <a:t>A hatályos tényállás:</a:t>
            </a:r>
          </a:p>
        </p:txBody>
      </p:sp>
      <p:sp>
        <p:nvSpPr>
          <p:cNvPr id="37891" name="Rectangle 3">
            <a:extLst>
              <a:ext uri="{FF2B5EF4-FFF2-40B4-BE49-F238E27FC236}">
                <a16:creationId xmlns:a16="http://schemas.microsoft.com/office/drawing/2014/main" id="{3CDB5E0F-8CEE-C382-3F40-471802845592}"/>
              </a:ext>
            </a:extLst>
          </p:cNvPr>
          <p:cNvSpPr>
            <a:spLocks noGrp="1"/>
          </p:cNvSpPr>
          <p:nvPr>
            <p:ph type="body" idx="1"/>
          </p:nvPr>
        </p:nvSpPr>
        <p:spPr/>
        <p:txBody>
          <a:bodyPr/>
          <a:lstStyle/>
          <a:p>
            <a:pPr eaLnBrk="1" hangingPunct="1">
              <a:buFont typeface="Wingdings 2" panose="05020102010507070707" pitchFamily="18" charset="2"/>
              <a:buNone/>
            </a:pPr>
            <a:r>
              <a:rPr lang="hu-HU" altLang="hu-HU" sz="2200" b="1">
                <a:latin typeface="Arial" panose="020B0604020202020204" pitchFamily="34" charset="0"/>
              </a:rPr>
              <a:t>Önkényuralmi jelkép használata</a:t>
            </a:r>
          </a:p>
          <a:p>
            <a:pPr eaLnBrk="1" hangingPunct="1"/>
            <a:r>
              <a:rPr lang="hu-HU" altLang="hu-HU" sz="2200" b="1">
                <a:latin typeface="Arial" panose="020B0604020202020204" pitchFamily="34" charset="0"/>
              </a:rPr>
              <a:t>335. §</a:t>
            </a:r>
            <a:r>
              <a:rPr lang="hu-HU" altLang="hu-HU" sz="2200">
                <a:latin typeface="Arial" panose="020B0604020202020204" pitchFamily="34" charset="0"/>
              </a:rPr>
              <a:t>Aki horogkeresztet, SS-jelvényt, nyilaskeresztet, sarló-kalapácsot, ötágú vöröscsillagot vagy ezeket ábrázoló jelképet a köznyugalom megzavarására alkalmas - különösen az önkényuralmi rendszerek áldozatainak emberi méltóságát vagy kegyeleti jogát sértő - módon</a:t>
            </a:r>
            <a:endParaRPr lang="hu-HU" altLang="hu-HU" sz="2200" i="1">
              <a:latin typeface="Arial" panose="020B0604020202020204" pitchFamily="34" charset="0"/>
            </a:endParaRPr>
          </a:p>
          <a:p>
            <a:pPr eaLnBrk="1" hangingPunct="1"/>
            <a:r>
              <a:rPr lang="hu-HU" altLang="hu-HU" sz="2200" i="1">
                <a:latin typeface="Arial" panose="020B0604020202020204" pitchFamily="34" charset="0"/>
              </a:rPr>
              <a:t>a) </a:t>
            </a:r>
            <a:r>
              <a:rPr lang="hu-HU" altLang="hu-HU" sz="2200">
                <a:latin typeface="Arial" panose="020B0604020202020204" pitchFamily="34" charset="0"/>
              </a:rPr>
              <a:t>terjeszt,</a:t>
            </a:r>
            <a:endParaRPr lang="hu-HU" altLang="hu-HU" sz="2200" i="1">
              <a:latin typeface="Arial" panose="020B0604020202020204" pitchFamily="34" charset="0"/>
            </a:endParaRPr>
          </a:p>
          <a:p>
            <a:pPr eaLnBrk="1" hangingPunct="1"/>
            <a:r>
              <a:rPr lang="hu-HU" altLang="hu-HU" sz="2200" i="1">
                <a:latin typeface="Arial" panose="020B0604020202020204" pitchFamily="34" charset="0"/>
              </a:rPr>
              <a:t>b) </a:t>
            </a:r>
            <a:r>
              <a:rPr lang="hu-HU" altLang="hu-HU" sz="2200">
                <a:latin typeface="Arial" panose="020B0604020202020204" pitchFamily="34" charset="0"/>
              </a:rPr>
              <a:t>nagy nyilvánosság előtt használ, vagy</a:t>
            </a:r>
            <a:endParaRPr lang="hu-HU" altLang="hu-HU" sz="2200" i="1">
              <a:latin typeface="Arial" panose="020B0604020202020204" pitchFamily="34" charset="0"/>
            </a:endParaRPr>
          </a:p>
          <a:p>
            <a:pPr eaLnBrk="1" hangingPunct="1"/>
            <a:r>
              <a:rPr lang="hu-HU" altLang="hu-HU" sz="2200" i="1">
                <a:latin typeface="Arial" panose="020B0604020202020204" pitchFamily="34" charset="0"/>
              </a:rPr>
              <a:t>c) </a:t>
            </a:r>
            <a:r>
              <a:rPr lang="hu-HU" altLang="hu-HU" sz="2200">
                <a:latin typeface="Arial" panose="020B0604020202020204" pitchFamily="34" charset="0"/>
              </a:rPr>
              <a:t>közszemlére tesz,</a:t>
            </a:r>
          </a:p>
          <a:p>
            <a:pPr eaLnBrk="1" hangingPunct="1">
              <a:buFont typeface="Wingdings 2" panose="05020102010507070707" pitchFamily="18" charset="2"/>
              <a:buNone/>
            </a:pPr>
            <a:r>
              <a:rPr lang="hu-HU" altLang="hu-HU" sz="2200">
                <a:latin typeface="Arial" panose="020B0604020202020204" pitchFamily="34" charset="0"/>
              </a:rPr>
              <a:t>    ha súlyosabb bűncselekmény nem valósul meg, vétség miatt elzárással büntetendő.</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D67166E-1827-26B0-45AB-7EBB926715CB}"/>
              </a:ext>
            </a:extLst>
          </p:cNvPr>
          <p:cNvSpPr>
            <a:spLocks noGrp="1" noChangeArrowheads="1"/>
          </p:cNvSpPr>
          <p:nvPr>
            <p:ph type="title" idx="4294967295"/>
          </p:nvPr>
        </p:nvSpPr>
        <p:spPr/>
        <p:txBody>
          <a:bodyPr/>
          <a:lstStyle/>
          <a:p>
            <a:pPr eaLnBrk="1" hangingPunct="1"/>
            <a:r>
              <a:rPr lang="hu-HU" altLang="hu-HU" sz="3200"/>
              <a:t>Minősített eset: „súlyos következmények”</a:t>
            </a:r>
          </a:p>
        </p:txBody>
      </p:sp>
      <p:sp>
        <p:nvSpPr>
          <p:cNvPr id="20483" name="Rectangle 3">
            <a:extLst>
              <a:ext uri="{FF2B5EF4-FFF2-40B4-BE49-F238E27FC236}">
                <a16:creationId xmlns:a16="http://schemas.microsoft.com/office/drawing/2014/main" id="{ED68C1E0-5F46-4EF0-650A-6B5637C91E69}"/>
              </a:ext>
            </a:extLst>
          </p:cNvPr>
          <p:cNvSpPr>
            <a:spLocks noGrp="1" noChangeArrowheads="1"/>
          </p:cNvSpPr>
          <p:nvPr>
            <p:ph type="body" idx="4294967295"/>
          </p:nvPr>
        </p:nvSpPr>
        <p:spPr/>
        <p:txBody>
          <a:bodyPr/>
          <a:lstStyle/>
          <a:p>
            <a:pPr eaLnBrk="1" hangingPunct="1">
              <a:lnSpc>
                <a:spcPct val="80000"/>
              </a:lnSpc>
            </a:pPr>
            <a:r>
              <a:rPr lang="hu-HU" altLang="hu-HU" sz="1800" dirty="0"/>
              <a:t>A bűncselekmény  megítélésénél figyelembe kell venni a hitelezők számát, a nemzetgazdaságban betöltött szerepüket, a tőlük elvont összeg nagyságát és a bűncselekmény várható gazdasági következményeit.</a:t>
            </a:r>
          </a:p>
          <a:p>
            <a:pPr eaLnBrk="1" hangingPunct="1">
              <a:lnSpc>
                <a:spcPct val="80000"/>
              </a:lnSpc>
            </a:pPr>
            <a:r>
              <a:rPr lang="hu-HU" altLang="hu-HU" sz="1800" dirty="0"/>
              <a:t>Minősített eset azonban</a:t>
            </a:r>
          </a:p>
          <a:p>
            <a:pPr eaLnBrk="1" hangingPunct="1">
              <a:lnSpc>
                <a:spcPct val="80000"/>
              </a:lnSpc>
            </a:pPr>
            <a:r>
              <a:rPr lang="hu-HU" altLang="hu-HU" sz="1800" dirty="0"/>
              <a:t>- </a:t>
            </a:r>
            <a:r>
              <a:rPr lang="hu-HU" altLang="hu-HU" sz="1800" dirty="0" err="1"/>
              <a:t>stratégiailag</a:t>
            </a:r>
            <a:r>
              <a:rPr lang="hu-HU" altLang="hu-HU" sz="1800" dirty="0"/>
              <a:t> kiemelt szervezet esetében, vagy</a:t>
            </a:r>
          </a:p>
          <a:p>
            <a:pPr eaLnBrk="1" hangingPunct="1">
              <a:lnSpc>
                <a:spcPct val="80000"/>
              </a:lnSpc>
            </a:pPr>
            <a:r>
              <a:rPr lang="hu-HU" altLang="hu-HU" sz="1800" dirty="0"/>
              <a:t>- különösen jelentős mértékű </a:t>
            </a:r>
            <a:r>
              <a:rPr lang="hu-HU" altLang="hu-HU" sz="1800" dirty="0" err="1"/>
              <a:t>vagyoncsökkenéás</a:t>
            </a:r>
            <a:r>
              <a:rPr lang="hu-HU" altLang="hu-HU" sz="1800" dirty="0"/>
              <a:t> esetén állapítható meg.</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2B598BF-4DED-5E39-E14D-ED93A230D43B}"/>
              </a:ext>
            </a:extLst>
          </p:cNvPr>
          <p:cNvSpPr>
            <a:spLocks noGrp="1" noChangeArrowheads="1"/>
          </p:cNvSpPr>
          <p:nvPr>
            <p:ph type="title" idx="4294967295"/>
          </p:nvPr>
        </p:nvSpPr>
        <p:spPr/>
        <p:txBody>
          <a:bodyPr/>
          <a:lstStyle/>
          <a:p>
            <a:pPr eaLnBrk="1" hangingPunct="1"/>
            <a:r>
              <a:rPr lang="hu-HU" altLang="hu-HU"/>
              <a:t>A bűncselekmény alanya</a:t>
            </a:r>
          </a:p>
        </p:txBody>
      </p:sp>
      <p:sp>
        <p:nvSpPr>
          <p:cNvPr id="21507" name="Rectangle 3">
            <a:extLst>
              <a:ext uri="{FF2B5EF4-FFF2-40B4-BE49-F238E27FC236}">
                <a16:creationId xmlns:a16="http://schemas.microsoft.com/office/drawing/2014/main" id="{AFBC5E38-751A-1CAD-7A9D-7D0AE439360C}"/>
              </a:ext>
            </a:extLst>
          </p:cNvPr>
          <p:cNvSpPr>
            <a:spLocks noGrp="1" noChangeArrowheads="1"/>
          </p:cNvSpPr>
          <p:nvPr>
            <p:ph type="body" idx="4294967295"/>
          </p:nvPr>
        </p:nvSpPr>
        <p:spPr/>
        <p:txBody>
          <a:bodyPr/>
          <a:lstStyle/>
          <a:p>
            <a:pPr eaLnBrk="1" hangingPunct="1">
              <a:lnSpc>
                <a:spcPct val="80000"/>
              </a:lnSpc>
            </a:pPr>
            <a:r>
              <a:rPr lang="hu-HU" altLang="hu-HU" sz="1800"/>
              <a:t>A Btk. a felelősség pontos körének tisztázhatósága érdekében a 290. § kapcsán a 291. §-ban külön értelmező rendelkezésekkel vonja meg az alanyok körét.</a:t>
            </a:r>
          </a:p>
          <a:p>
            <a:pPr eaLnBrk="1" hangingPunct="1">
              <a:lnSpc>
                <a:spcPct val="80000"/>
              </a:lnSpc>
            </a:pPr>
            <a:r>
              <a:rPr lang="hu-HU" altLang="hu-HU" sz="1800"/>
              <a:t>A gazdálkodó szervezet és az adós fogalmát a Cstv. 3. §-a, az értelmező rendelkezések körében pontosan meghatározza.</a:t>
            </a:r>
          </a:p>
          <a:p>
            <a:pPr eaLnBrk="1" hangingPunct="1">
              <a:lnSpc>
                <a:spcPct val="80000"/>
              </a:lnSpc>
            </a:pPr>
            <a:r>
              <a:rPr lang="hu-HU" altLang="hu-HU" sz="1800"/>
              <a:t>Egyéni vállalkozó nem lehet a bűncselekmény alanya. Tettesként tehát csak a Cstv. fogalomköre szerinti gazdálkodó szervezetnél olyan funkciót betöltő személy jöhet szóba, aki az adott szervezet vagyonával jogosult rendelkezni. A vagyonnal való rendelkezési jogosultság rendszerint jogszabályon vagy szerződésen (alapító okiraton, alapszabályon, társasági szerződésen stb.) alapul, és általában nem ruházható át.</a:t>
            </a:r>
          </a:p>
          <a:p>
            <a:pPr eaLnBrk="1" hangingPunct="1">
              <a:lnSpc>
                <a:spcPct val="80000"/>
              </a:lnSpc>
            </a:pPr>
            <a:r>
              <a:rPr lang="hu-HU" altLang="hu-HU" sz="1800"/>
              <a:t>A Csődtörvény 2006-os Novellája szerint a gazdálkodó szervezet vezetőjének minősül az a személy is, aki a gazdálkodó szervezet döntéseinek meghozatalára ténylegesen meghatározó befolyást gyakorolt (33/A. § (3) bek.) Ez a rendelkezés látni valóan kiterjeszti a vezető fogalmát effektív vezetői feladatot valójában nem gyakorló , ám a tevékenységre meghatározó befolyást gyakorló személyre is. A jogi irodalomban az ilyen személyt „árnyékvezetőnek” nevezik.</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6357F4D-699F-7B81-099E-0834F3880762}"/>
              </a:ext>
            </a:extLst>
          </p:cNvPr>
          <p:cNvSpPr>
            <a:spLocks noGrp="1" noChangeArrowheads="1"/>
          </p:cNvSpPr>
          <p:nvPr>
            <p:ph type="title"/>
          </p:nvPr>
        </p:nvSpPr>
        <p:spPr/>
        <p:txBody>
          <a:bodyPr/>
          <a:lstStyle/>
          <a:p>
            <a:pPr eaLnBrk="1" hangingPunct="1"/>
            <a:r>
              <a:rPr lang="hu-HU" altLang="hu-HU"/>
              <a:t>6/2018. BJE</a:t>
            </a:r>
          </a:p>
        </p:txBody>
      </p:sp>
      <p:sp>
        <p:nvSpPr>
          <p:cNvPr id="22531" name="Rectangle 3">
            <a:extLst>
              <a:ext uri="{FF2B5EF4-FFF2-40B4-BE49-F238E27FC236}">
                <a16:creationId xmlns:a16="http://schemas.microsoft.com/office/drawing/2014/main" id="{C6706A89-7E68-A2DF-D124-623377AE6B9D}"/>
              </a:ext>
            </a:extLst>
          </p:cNvPr>
          <p:cNvSpPr>
            <a:spLocks noGrp="1" noChangeArrowheads="1"/>
          </p:cNvSpPr>
          <p:nvPr>
            <p:ph type="body" idx="1"/>
          </p:nvPr>
        </p:nvSpPr>
        <p:spPr/>
        <p:txBody>
          <a:bodyPr/>
          <a:lstStyle/>
          <a:p>
            <a:pPr eaLnBrk="1" hangingPunct="1">
              <a:lnSpc>
                <a:spcPct val="90000"/>
              </a:lnSpc>
            </a:pPr>
            <a:r>
              <a:rPr lang="hu-HU" altLang="hu-HU" sz="2800"/>
              <a:t>A csődbűncselekmény </a:t>
            </a:r>
            <a:r>
              <a:rPr lang="hu-HU" altLang="hu-HU" sz="2800" b="1">
                <a:solidFill>
                  <a:srgbClr val="FF0000"/>
                </a:solidFill>
              </a:rPr>
              <a:t>sértettje</a:t>
            </a:r>
            <a:r>
              <a:rPr lang="hu-HU" altLang="hu-HU" sz="2800"/>
              <a:t> </a:t>
            </a:r>
            <a:r>
              <a:rPr lang="hu-HU" altLang="hu-HU" sz="2800">
                <a:solidFill>
                  <a:srgbClr val="FF0000"/>
                </a:solidFill>
              </a:rPr>
              <a:t>a</a:t>
            </a:r>
            <a:r>
              <a:rPr lang="hu-HU" altLang="hu-HU" sz="2800"/>
              <a:t> csődeljárásról és a felszámolási eljárásról szóló törvény hatálya alá tartozó </a:t>
            </a:r>
            <a:r>
              <a:rPr lang="hu-HU" altLang="hu-HU" sz="2800" b="1">
                <a:solidFill>
                  <a:srgbClr val="FF0000"/>
                </a:solidFill>
              </a:rPr>
              <a:t>gazdálkodó szervezet,</a:t>
            </a:r>
            <a:br>
              <a:rPr lang="hu-HU" altLang="hu-HU" sz="2800" b="1">
                <a:solidFill>
                  <a:srgbClr val="FF0000"/>
                </a:solidFill>
              </a:rPr>
            </a:br>
            <a:r>
              <a:rPr lang="hu-HU" altLang="hu-HU" sz="2800"/>
              <a:t>A csődeljárásról és a felszámolási eljárásról szóló törvény hatálya alá tartozó gazdálkodó szervezet </a:t>
            </a:r>
            <a:r>
              <a:rPr lang="hu-HU" altLang="hu-HU" sz="2800" i="1">
                <a:solidFill>
                  <a:schemeClr val="folHlink"/>
                </a:solidFill>
              </a:rPr>
              <a:t>hitelezője</a:t>
            </a:r>
            <a:r>
              <a:rPr lang="hu-HU" altLang="hu-HU" sz="2800"/>
              <a:t> a Btk. 404. § (1), (2) és (4) bekezdésébe ütköző csődbűncselekmény miatt indult büntetőeljárásban </a:t>
            </a:r>
            <a:r>
              <a:rPr lang="hu-HU" altLang="hu-HU" sz="2800">
                <a:solidFill>
                  <a:schemeClr val="folHlink"/>
                </a:solidFill>
              </a:rPr>
              <a:t>nem sértett</a:t>
            </a:r>
            <a:r>
              <a:rPr lang="hu-HU" altLang="hu-HU" sz="2800"/>
              <a:t>, ezért magánfélként polgári jogi igényt nem érvényesíthet, és pótmagánvádlóként sem léphet fel.</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29C802E-3AA6-3539-7D67-437C163D5AB8}"/>
              </a:ext>
            </a:extLst>
          </p:cNvPr>
          <p:cNvSpPr>
            <a:spLocks noGrp="1" noChangeArrowheads="1"/>
          </p:cNvSpPr>
          <p:nvPr>
            <p:ph type="title" idx="4294967295"/>
          </p:nvPr>
        </p:nvSpPr>
        <p:spPr>
          <a:xfrm>
            <a:off x="1981200" y="274639"/>
            <a:ext cx="8229600" cy="777875"/>
          </a:xfrm>
        </p:spPr>
        <p:txBody>
          <a:bodyPr/>
          <a:lstStyle/>
          <a:p>
            <a:pPr eaLnBrk="1" hangingPunct="1"/>
            <a:r>
              <a:rPr lang="hu-HU" altLang="hu-HU"/>
              <a:t>Csődjog-büntetőjog irodalom</a:t>
            </a:r>
          </a:p>
        </p:txBody>
      </p:sp>
      <p:sp>
        <p:nvSpPr>
          <p:cNvPr id="24579" name="Rectangle 3">
            <a:extLst>
              <a:ext uri="{FF2B5EF4-FFF2-40B4-BE49-F238E27FC236}">
                <a16:creationId xmlns:a16="http://schemas.microsoft.com/office/drawing/2014/main" id="{617F3633-A3FE-1C82-E00F-444F1722F379}"/>
              </a:ext>
            </a:extLst>
          </p:cNvPr>
          <p:cNvSpPr>
            <a:spLocks noGrp="1" noChangeArrowheads="1"/>
          </p:cNvSpPr>
          <p:nvPr>
            <p:ph type="body" idx="4294967295"/>
          </p:nvPr>
        </p:nvSpPr>
        <p:spPr>
          <a:xfrm>
            <a:off x="1981200" y="1125539"/>
            <a:ext cx="8686800" cy="5000625"/>
          </a:xfrm>
        </p:spPr>
        <p:txBody>
          <a:bodyPr/>
          <a:lstStyle/>
          <a:p>
            <a:pPr eaLnBrk="1" hangingPunct="1">
              <a:buFontTx/>
              <a:buNone/>
            </a:pPr>
            <a:r>
              <a:rPr lang="hu-HU" altLang="hu-HU" sz="2400"/>
              <a:t>Molnár Gábor: Gazdasági bűncselekmények</a:t>
            </a:r>
          </a:p>
          <a:p>
            <a:pPr eaLnBrk="1" hangingPunct="1">
              <a:buFontTx/>
              <a:buNone/>
            </a:pPr>
            <a:r>
              <a:rPr lang="hu-HU" altLang="hu-HU" sz="2400"/>
              <a:t>                        HVG-orac 2009</a:t>
            </a:r>
          </a:p>
          <a:p>
            <a:pPr eaLnBrk="1" hangingPunct="1">
              <a:buFontTx/>
              <a:buNone/>
            </a:pPr>
            <a:r>
              <a:rPr lang="hu-HU" altLang="hu-HU" sz="2400"/>
              <a:t>Boóc-Sándor-Tóth-Török-Újlaki. Csődjog (büntetőjogi résszel)</a:t>
            </a:r>
          </a:p>
          <a:p>
            <a:pPr eaLnBrk="1" hangingPunct="1">
              <a:buFontTx/>
              <a:buNone/>
            </a:pPr>
            <a:r>
              <a:rPr lang="hu-HU" altLang="hu-HU" sz="2400"/>
              <a:t>                        HVG-Orac 2007 (C/rész)</a:t>
            </a:r>
          </a:p>
          <a:p>
            <a:pPr eaLnBrk="1" hangingPunct="1">
              <a:buFontTx/>
              <a:buNone/>
            </a:pPr>
            <a:r>
              <a:rPr lang="hu-HU" altLang="hu-HU" sz="2400"/>
              <a:t>                        </a:t>
            </a:r>
            <a:r>
              <a:rPr lang="hu-HU" altLang="hu-HU" sz="2400">
                <a:solidFill>
                  <a:srgbClr val="FF5050"/>
                </a:solidFill>
              </a:rPr>
              <a:t>Ajánlott (és hozzáférhető) olvasmány:</a:t>
            </a:r>
          </a:p>
          <a:p>
            <a:pPr eaLnBrk="1" hangingPunct="1">
              <a:buFontTx/>
              <a:buNone/>
            </a:pPr>
            <a:r>
              <a:rPr lang="hu-HU" altLang="hu-HU" sz="2400"/>
              <a:t>                        </a:t>
            </a:r>
            <a:r>
              <a:rPr lang="hu-HU" altLang="hu-HU" sz="2800"/>
              <a:t>Laufer Henrik: Gondolatok a </a:t>
            </a:r>
          </a:p>
          <a:p>
            <a:pPr eaLnBrk="1" hangingPunct="1">
              <a:buFontTx/>
              <a:buNone/>
            </a:pPr>
            <a:r>
              <a:rPr lang="hu-HU" altLang="hu-HU" sz="2800"/>
              <a:t>                    csődbűncselekmény régi és új</a:t>
            </a:r>
          </a:p>
          <a:p>
            <a:pPr eaLnBrk="1" hangingPunct="1">
              <a:buFontTx/>
              <a:buNone/>
            </a:pPr>
            <a:r>
              <a:rPr lang="hu-HU" altLang="hu-HU" sz="2800"/>
              <a:t>                   szabályozásával kapcsolatban</a:t>
            </a:r>
          </a:p>
          <a:p>
            <a:pPr eaLnBrk="1" hangingPunct="1">
              <a:buFontTx/>
              <a:buNone/>
            </a:pPr>
            <a:r>
              <a:rPr lang="hu-HU" altLang="hu-HU" sz="1600" b="1"/>
              <a:t>                                     </a:t>
            </a:r>
            <a:r>
              <a:rPr lang="hu-HU" altLang="hu-HU" sz="1600" b="1" u="sng">
                <a:solidFill>
                  <a:schemeClr val="hlink"/>
                </a:solidFill>
                <a:hlinkClick r:id="rId2"/>
              </a:rPr>
              <a:t>https://ujbtk.hu/laufer-henrik-gondolatok-a-</a:t>
            </a:r>
            <a:r>
              <a:rPr lang="hu-HU" altLang="hu-HU" sz="1600" b="1" u="sng">
                <a:solidFill>
                  <a:schemeClr val="hlink"/>
                </a:solidFill>
              </a:rPr>
              <a:t> csodbuncselekmeny-</a:t>
            </a:r>
          </a:p>
          <a:p>
            <a:pPr eaLnBrk="1" hangingPunct="1">
              <a:buFontTx/>
              <a:buNone/>
            </a:pPr>
            <a:r>
              <a:rPr lang="hu-HU" altLang="hu-HU" sz="1600" b="1" u="sng">
                <a:solidFill>
                  <a:schemeClr val="hlink"/>
                </a:solidFill>
              </a:rPr>
              <a:t> </a:t>
            </a:r>
            <a:r>
              <a:rPr lang="hu-HU" altLang="hu-HU" sz="1600" b="1">
                <a:solidFill>
                  <a:schemeClr val="hlink"/>
                </a:solidFill>
              </a:rPr>
              <a:t>                                    </a:t>
            </a:r>
            <a:r>
              <a:rPr lang="hu-HU" altLang="hu-HU" sz="1600" b="1" u="sng">
                <a:solidFill>
                  <a:schemeClr val="hlink"/>
                </a:solidFill>
              </a:rPr>
              <a:t>regi-es-uj-szabalyozasaval-kapcsolatban</a:t>
            </a:r>
            <a:r>
              <a:rPr lang="hu-HU" altLang="hu-HU" b="1" u="sng">
                <a:solidFill>
                  <a:schemeClr val="hlink"/>
                </a:solidFill>
              </a:rPr>
              <a:t>/                      </a:t>
            </a:r>
          </a:p>
          <a:p>
            <a:pPr eaLnBrk="1" hangingPunct="1">
              <a:buFontTx/>
              <a:buNone/>
            </a:pPr>
            <a:endParaRPr lang="hu-HU" altLang="hu-HU" sz="2400" u="sng">
              <a:solidFill>
                <a:schemeClr val="hlink"/>
              </a:solidFill>
            </a:endParaRPr>
          </a:p>
          <a:p>
            <a:pPr eaLnBrk="1" hangingPunct="1">
              <a:buFontTx/>
              <a:buNone/>
            </a:pPr>
            <a:r>
              <a:rPr lang="hu-HU" altLang="hu-HU" sz="2400"/>
              <a:t>)</a:t>
            </a:r>
          </a:p>
        </p:txBody>
      </p:sp>
      <p:pic>
        <p:nvPicPr>
          <p:cNvPr id="24580" name="Picture 4">
            <a:extLst>
              <a:ext uri="{FF2B5EF4-FFF2-40B4-BE49-F238E27FC236}">
                <a16:creationId xmlns:a16="http://schemas.microsoft.com/office/drawing/2014/main" id="{48E8589E-D7B1-5209-54D8-EEC92CA82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3213100"/>
            <a:ext cx="216058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779A49-4617-1D7F-BDAB-F0C7CD844593}"/>
              </a:ext>
            </a:extLst>
          </p:cNvPr>
          <p:cNvSpPr>
            <a:spLocks noGrp="1"/>
          </p:cNvSpPr>
          <p:nvPr>
            <p:ph type="ctrTitle" idx="4294967295"/>
          </p:nvPr>
        </p:nvSpPr>
        <p:spPr>
          <a:xfrm>
            <a:off x="2209800" y="1752602"/>
            <a:ext cx="7772400" cy="1829761"/>
          </a:xfrm>
        </p:spPr>
        <p:txBody>
          <a:bodyPr anchor="b">
            <a:normAutofit/>
            <a:scene3d>
              <a:camera prst="orthographicFront"/>
              <a:lightRig rig="soft" dir="t"/>
            </a:scene3d>
            <a:sp3d prstMaterial="softEdge">
              <a:bevelT w="25400" h="25400"/>
            </a:sp3d>
          </a:bodyPr>
          <a:lstStyle/>
          <a:p>
            <a:pPr algn="r" eaLnBrk="1" fontAlgn="auto" hangingPunct="1">
              <a:spcAft>
                <a:spcPts val="0"/>
              </a:spcAft>
              <a:defRPr/>
            </a:pPr>
            <a:r>
              <a:rPr lang="hu-HU" sz="4800" b="1" dirty="0">
                <a:effectLst>
                  <a:outerShdw blurRad="31750" dist="25400" dir="5400000" algn="tl" rotWithShape="0">
                    <a:srgbClr val="000000">
                      <a:alpha val="25000"/>
                    </a:srgbClr>
                  </a:outerShdw>
                </a:effectLst>
              </a:rPr>
              <a:t>A költségvetést károsító</a:t>
            </a:r>
            <a:br>
              <a:rPr lang="hu-HU" sz="4800" b="1" dirty="0">
                <a:effectLst>
                  <a:outerShdw blurRad="31750" dist="25400" dir="5400000" algn="tl" rotWithShape="0">
                    <a:srgbClr val="000000">
                      <a:alpha val="25000"/>
                    </a:srgbClr>
                  </a:outerShdw>
                </a:effectLst>
              </a:rPr>
            </a:br>
            <a:r>
              <a:rPr lang="hu-HU" sz="4800" b="1" dirty="0">
                <a:effectLst>
                  <a:outerShdw blurRad="31750" dist="25400" dir="5400000" algn="tl" rotWithShape="0">
                    <a:srgbClr val="000000">
                      <a:alpha val="25000"/>
                    </a:srgbClr>
                  </a:outerShdw>
                </a:effectLst>
              </a:rPr>
              <a:t>bűncselekmények</a:t>
            </a:r>
          </a:p>
        </p:txBody>
      </p:sp>
      <p:sp>
        <p:nvSpPr>
          <p:cNvPr id="25603" name="Alcím 2">
            <a:extLst>
              <a:ext uri="{FF2B5EF4-FFF2-40B4-BE49-F238E27FC236}">
                <a16:creationId xmlns:a16="http://schemas.microsoft.com/office/drawing/2014/main" id="{5F79B165-1E9C-7B2C-4061-372FA577D4DE}"/>
              </a:ext>
            </a:extLst>
          </p:cNvPr>
          <p:cNvSpPr>
            <a:spLocks noGrp="1" noChangeArrowheads="1"/>
          </p:cNvSpPr>
          <p:nvPr>
            <p:ph type="subTitle" idx="4294967295"/>
          </p:nvPr>
        </p:nvSpPr>
        <p:spPr>
          <a:xfrm>
            <a:off x="2209800" y="3730625"/>
            <a:ext cx="7772400" cy="1200150"/>
          </a:xfrm>
        </p:spPr>
        <p:txBody>
          <a:bodyPr vert="horz" wrap="square" lIns="45720" tIns="45720" rIns="45720" bIns="45720" numCol="1" anchor="t" anchorCtr="0" compatLnSpc="1">
            <a:prstTxWarp prst="textNoShape">
              <a:avLst/>
            </a:prstTxWarp>
          </a:bodyPr>
          <a:lstStyle/>
          <a:p>
            <a:pPr marL="0" indent="0" algn="r" eaLnBrk="1" hangingPunct="1">
              <a:buNone/>
            </a:pPr>
            <a:r>
              <a:rPr lang="hu-HU" altLang="hu-HU">
                <a:solidFill>
                  <a:schemeClr val="tx2"/>
                </a:solidFill>
              </a:rPr>
              <a:t>XXXIX. fejezet</a:t>
            </a:r>
          </a:p>
        </p:txBody>
      </p:sp>
      <p:pic>
        <p:nvPicPr>
          <p:cNvPr id="25604" name="Picture 2" descr="http://szentkoronaradio.com/files/co.jpg">
            <a:extLst>
              <a:ext uri="{FF2B5EF4-FFF2-40B4-BE49-F238E27FC236}">
                <a16:creationId xmlns:a16="http://schemas.microsoft.com/office/drawing/2014/main" id="{C4654935-0F80-AA8D-F742-0F54BF214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3375"/>
            <a:ext cx="903605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églalap 10">
            <a:extLst>
              <a:ext uri="{FF2B5EF4-FFF2-40B4-BE49-F238E27FC236}">
                <a16:creationId xmlns:a16="http://schemas.microsoft.com/office/drawing/2014/main" id="{AC46CA63-5418-6158-E3DA-050277EBCAAF}"/>
              </a:ext>
            </a:extLst>
          </p:cNvPr>
          <p:cNvSpPr/>
          <p:nvPr/>
        </p:nvSpPr>
        <p:spPr>
          <a:xfrm>
            <a:off x="2351584" y="1556793"/>
            <a:ext cx="7416824" cy="92332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rPr>
              <a:t>A költségvetést károsító bűncselekmények</a:t>
            </a:r>
          </a:p>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p:txBody>
      </p:sp>
      <p:sp>
        <p:nvSpPr>
          <p:cNvPr id="13" name="Téglalap 12">
            <a:extLst>
              <a:ext uri="{FF2B5EF4-FFF2-40B4-BE49-F238E27FC236}">
                <a16:creationId xmlns:a16="http://schemas.microsoft.com/office/drawing/2014/main" id="{26DA0A99-9292-AA79-AB5F-B27C0C1D9F59}"/>
              </a:ext>
            </a:extLst>
          </p:cNvPr>
          <p:cNvSpPr/>
          <p:nvPr/>
        </p:nvSpPr>
        <p:spPr>
          <a:xfrm>
            <a:off x="3146770" y="3964806"/>
            <a:ext cx="5904823" cy="433965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hu-HU" sz="3600" b="1" cap="all" dirty="0">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rPr>
              <a:t>Btk. XXXIX. Fejezet</a:t>
            </a:r>
          </a:p>
          <a:p>
            <a:pPr algn="ctr">
              <a:defRPr/>
            </a:pPr>
            <a:endParaRPr lang="hu-HU" sz="3600" b="1" cap="all" dirty="0">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endParaRPr>
          </a:p>
          <a:p>
            <a:pPr algn="ctr">
              <a:defRPr/>
            </a:pPr>
            <a:endParaRPr lang="hu-HU" sz="3600" b="1" cap="all" dirty="0">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endParaRPr>
          </a:p>
          <a:p>
            <a:pPr algn="ctr">
              <a:defRPr/>
            </a:pPr>
            <a:endParaRPr lang="hu-HU" sz="3600" b="1" cap="all" dirty="0">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endParaRPr>
          </a:p>
          <a:p>
            <a:pPr algn="ctr">
              <a:defRPr/>
            </a:pPr>
            <a:r>
              <a:rPr lang="hu-HU" sz="2400" b="1" cap="all">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rPr>
              <a:t>                   Tóth </a:t>
            </a:r>
            <a:r>
              <a:rPr lang="hu-HU" sz="2400" b="1" cap="all" dirty="0">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rPr>
              <a:t>Mihály</a:t>
            </a:r>
          </a:p>
          <a:p>
            <a:pPr algn="ctr">
              <a:defRPr/>
            </a:pPr>
            <a:endParaRPr lang="hu-HU" sz="3600" b="1" cap="all" dirty="0">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endParaRPr>
          </a:p>
          <a:p>
            <a:pPr algn="ctr">
              <a:defRPr/>
            </a:pPr>
            <a:endParaRPr lang="hu-HU" sz="3600" b="1" cap="all" dirty="0">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endParaRPr>
          </a:p>
          <a:p>
            <a:pPr algn="ctr">
              <a:defRPr/>
            </a:pPr>
            <a:endParaRPr lang="hu-HU" sz="3600" b="1" cap="all" dirty="0">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endParaRPr>
          </a:p>
        </p:txBody>
      </p:sp>
      <p:sp>
        <p:nvSpPr>
          <p:cNvPr id="14" name="Téglalap 13">
            <a:extLst>
              <a:ext uri="{FF2B5EF4-FFF2-40B4-BE49-F238E27FC236}">
                <a16:creationId xmlns:a16="http://schemas.microsoft.com/office/drawing/2014/main" id="{A4940E18-3F54-1004-96F1-A8465FABE588}"/>
              </a:ext>
            </a:extLst>
          </p:cNvPr>
          <p:cNvSpPr/>
          <p:nvPr/>
        </p:nvSpPr>
        <p:spPr>
          <a:xfrm>
            <a:off x="6003925" y="2967039"/>
            <a:ext cx="184150" cy="92392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B59192C-903E-E44F-47D2-AB7535DC371B}"/>
              </a:ext>
            </a:extLst>
          </p:cNvPr>
          <p:cNvSpPr>
            <a:spLocks noGrp="1" noChangeArrowheads="1"/>
          </p:cNvSpPr>
          <p:nvPr>
            <p:ph type="title" idx="4294967295"/>
          </p:nvPr>
        </p:nvSpPr>
        <p:spPr>
          <a:xfrm>
            <a:off x="1524001" y="0"/>
            <a:ext cx="8353425" cy="1341438"/>
          </a:xfrm>
        </p:spPr>
        <p:txBody>
          <a:bodyPr anchor="b">
            <a:normAutofit fontScale="90000"/>
            <a:scene3d>
              <a:camera prst="orthographicFront"/>
              <a:lightRig rig="soft" dir="t"/>
            </a:scene3d>
            <a:sp3d prstMaterial="softEdge">
              <a:bevelT w="25400" h="25400"/>
            </a:sp3d>
          </a:bodyPr>
          <a:lstStyle/>
          <a:p>
            <a:pPr algn="l" eaLnBrk="1" fontAlgn="auto" hangingPunct="1">
              <a:spcAft>
                <a:spcPts val="0"/>
              </a:spcAft>
              <a:defRPr/>
            </a:pPr>
            <a:br>
              <a:rPr lang="hu-HU" sz="4100" b="1">
                <a:effectLst>
                  <a:outerShdw blurRad="31750" dist="25400" dir="5400000" algn="tl" rotWithShape="0">
                    <a:srgbClr val="000000">
                      <a:alpha val="25000"/>
                    </a:srgbClr>
                  </a:outerShdw>
                </a:effectLst>
              </a:rPr>
            </a:br>
            <a:br>
              <a:rPr lang="hu-HU" sz="4100" b="1">
                <a:effectLst>
                  <a:outerShdw blurRad="31750" dist="25400" dir="5400000" algn="tl" rotWithShape="0">
                    <a:srgbClr val="000000">
                      <a:alpha val="25000"/>
                    </a:srgbClr>
                  </a:outerShdw>
                </a:effectLst>
              </a:rPr>
            </a:br>
            <a:br>
              <a:rPr lang="hu-HU" sz="4100" b="1">
                <a:effectLst>
                  <a:outerShdw blurRad="31750" dist="25400" dir="5400000" algn="tl" rotWithShape="0">
                    <a:srgbClr val="000000">
                      <a:alpha val="25000"/>
                    </a:srgbClr>
                  </a:outerShdw>
                </a:effectLst>
              </a:rPr>
            </a:br>
            <a:r>
              <a:rPr lang="hu-HU" sz="4100" b="1">
                <a:effectLst>
                  <a:outerShdw blurRad="31750" dist="25400" dir="5400000" algn="tl" rotWithShape="0">
                    <a:srgbClr val="000000">
                      <a:alpha val="25000"/>
                    </a:srgbClr>
                  </a:outerShdw>
                </a:effectLst>
              </a:rPr>
              <a:t>Adócsalás helyett: költségvetési csalás – 2012 I.-tól</a:t>
            </a:r>
          </a:p>
        </p:txBody>
      </p:sp>
      <p:sp>
        <p:nvSpPr>
          <p:cNvPr id="5123" name="Rectangle 3">
            <a:extLst>
              <a:ext uri="{FF2B5EF4-FFF2-40B4-BE49-F238E27FC236}">
                <a16:creationId xmlns:a16="http://schemas.microsoft.com/office/drawing/2014/main" id="{5E5767CC-6DA5-E062-02FF-1EDFEADBDC3C}"/>
              </a:ext>
            </a:extLst>
          </p:cNvPr>
          <p:cNvSpPr>
            <a:spLocks noGrp="1" noChangeArrowheads="1"/>
          </p:cNvSpPr>
          <p:nvPr>
            <p:ph type="body" idx="4294967295"/>
          </p:nvPr>
        </p:nvSpPr>
        <p:spPr>
          <a:xfrm>
            <a:off x="1981200" y="1600201"/>
            <a:ext cx="8686800" cy="4530725"/>
          </a:xfrm>
          <a:solidFill>
            <a:srgbClr val="FFCCFF"/>
          </a:solidFill>
        </p:spPr>
        <p:txBody>
          <a:bodyPr/>
          <a:lstStyle/>
          <a:p>
            <a:pPr marL="365125" indent="-255588" eaLnBrk="1" hangingPunct="1">
              <a:lnSpc>
                <a:spcPct val="90000"/>
              </a:lnSpc>
            </a:pPr>
            <a:r>
              <a:rPr lang="hu-HU" altLang="hu-HU" sz="2400"/>
              <a:t>A korábbi adócsalás, ÁFÁ-ra elkövetett csalás,csempészet, jövedékkel visszaélés, jogosulatlan gazdasági előny megsértése, EU dotációk védelme – </a:t>
            </a:r>
            <a:r>
              <a:rPr lang="hu-HU" altLang="hu-HU" sz="2400" b="1" u="sng"/>
              <a:t>összevontan, 1 bűncselekmény.</a:t>
            </a:r>
          </a:p>
          <a:p>
            <a:pPr marL="365125" indent="-255588" eaLnBrk="1" hangingPunct="1">
              <a:lnSpc>
                <a:spcPct val="90000"/>
              </a:lnSpc>
            </a:pPr>
            <a:r>
              <a:rPr lang="hu-HU" altLang="hu-HU" sz="2400" b="1" i="1" u="sng"/>
              <a:t>Elkövetési magatartások</a:t>
            </a:r>
            <a:r>
              <a:rPr lang="hu-HU" altLang="hu-HU" sz="2400" b="1" u="sng"/>
              <a:t>: a költségvetés bevételei vagy</a:t>
            </a:r>
          </a:p>
          <a:p>
            <a:pPr marL="365125" indent="-255588" eaLnBrk="1" hangingPunct="1">
              <a:lnSpc>
                <a:spcPct val="90000"/>
              </a:lnSpc>
              <a:buNone/>
            </a:pPr>
            <a:r>
              <a:rPr lang="hu-HU" altLang="hu-HU" sz="2400" b="1" u="sng"/>
              <a:t>   kiadásai kapcsán más</a:t>
            </a:r>
          </a:p>
          <a:p>
            <a:pPr marL="365125" indent="-255588" eaLnBrk="1" hangingPunct="1">
              <a:lnSpc>
                <a:spcPct val="90000"/>
              </a:lnSpc>
            </a:pPr>
            <a:r>
              <a:rPr lang="hu-HU" altLang="hu-HU" sz="2400" b="1"/>
              <a:t>TÉVEDÉSBE EJTÉSE,</a:t>
            </a:r>
          </a:p>
          <a:p>
            <a:pPr marL="365125" indent="-255588" eaLnBrk="1" hangingPunct="1">
              <a:lnSpc>
                <a:spcPct val="90000"/>
              </a:lnSpc>
            </a:pPr>
            <a:r>
              <a:rPr lang="hu-HU" altLang="hu-HU" sz="2400" b="1"/>
              <a:t>TÉVEDÉSBEN TARTÁSA,</a:t>
            </a:r>
          </a:p>
          <a:p>
            <a:pPr marL="365125" indent="-255588" eaLnBrk="1" hangingPunct="1">
              <a:lnSpc>
                <a:spcPct val="90000"/>
              </a:lnSpc>
            </a:pPr>
            <a:r>
              <a:rPr lang="hu-HU" altLang="hu-HU" sz="2400" b="1"/>
              <a:t>VALÓTLAN TARTALMÚ NYILATKOZATOT TÉTELE,</a:t>
            </a:r>
          </a:p>
          <a:p>
            <a:pPr marL="365125" indent="-255588" eaLnBrk="1" hangingPunct="1">
              <a:lnSpc>
                <a:spcPct val="90000"/>
              </a:lnSpc>
            </a:pPr>
            <a:r>
              <a:rPr lang="hu-HU" altLang="hu-HU" sz="2400" b="1"/>
              <a:t>VALÓS TÉNY  ELHALLGATÁSA</a:t>
            </a:r>
          </a:p>
          <a:p>
            <a:pPr marL="365125" indent="-255588" eaLnBrk="1" hangingPunct="1">
              <a:lnSpc>
                <a:spcPct val="90000"/>
              </a:lnSpc>
            </a:pPr>
            <a:r>
              <a:rPr lang="hu-HU" altLang="hu-HU" sz="2400" b="1" i="1" u="sng"/>
              <a:t>Eredmény</a:t>
            </a:r>
            <a:r>
              <a:rPr lang="hu-HU" altLang="hu-HU" sz="2400" b="1"/>
              <a:t>: vagyoni hátrány egy vagy több költségvetésben</a:t>
            </a:r>
          </a:p>
          <a:p>
            <a:pPr marL="365125" indent="-255588" eaLnBrk="1" hangingPunct="1">
              <a:lnSpc>
                <a:spcPct val="90000"/>
              </a:lnSpc>
              <a:buNone/>
            </a:pPr>
            <a:endParaRPr lang="hu-HU" altLang="hu-HU" sz="2400" b="1"/>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fade">
                                      <p:cBhvr>
                                        <p:cTn id="10"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1395" name="Group 19">
            <a:extLst>
              <a:ext uri="{FF2B5EF4-FFF2-40B4-BE49-F238E27FC236}">
                <a16:creationId xmlns:a16="http://schemas.microsoft.com/office/drawing/2014/main" id="{6C9BC303-9375-1BEF-7A33-1CD558E8E4BA}"/>
              </a:ext>
            </a:extLst>
          </p:cNvPr>
          <p:cNvGraphicFramePr>
            <a:graphicFrameLocks noGrp="1"/>
          </p:cNvGraphicFramePr>
          <p:nvPr/>
        </p:nvGraphicFramePr>
        <p:xfrm>
          <a:off x="2351089" y="1628775"/>
          <a:ext cx="7705725" cy="4743450"/>
        </p:xfrm>
        <a:graphic>
          <a:graphicData uri="http://schemas.openxmlformats.org/drawingml/2006/table">
            <a:tbl>
              <a:tblPr/>
              <a:tblGrid>
                <a:gridCol w="3854450">
                  <a:extLst>
                    <a:ext uri="{9D8B030D-6E8A-4147-A177-3AD203B41FA5}">
                      <a16:colId xmlns:a16="http://schemas.microsoft.com/office/drawing/2014/main" val="20000"/>
                    </a:ext>
                  </a:extLst>
                </a:gridCol>
                <a:gridCol w="3851275">
                  <a:extLst>
                    <a:ext uri="{9D8B030D-6E8A-4147-A177-3AD203B41FA5}">
                      <a16:colId xmlns:a16="http://schemas.microsoft.com/office/drawing/2014/main" val="20001"/>
                    </a:ext>
                  </a:extLst>
                </a:gridCol>
              </a:tblGrid>
              <a:tr h="404813">
                <a:tc gridSpan="2">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latin typeface="Tahoma" panose="020B0604030504040204" pitchFamily="34" charset="0"/>
                          <a:cs typeface="Times New Roman" panose="02020603050405020304" pitchFamily="18" charset="0"/>
                        </a:rPr>
                        <a:t>A költségvetési csalás formái,  eredménye</a:t>
                      </a:r>
                      <a:endParaRPr kumimoji="0" lang="hu-HU" altLang="hu-HU" sz="24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extLst>
                  <a:ext uri="{0D108BD9-81ED-4DB2-BD59-A6C34878D82A}">
                    <a16:rowId xmlns:a16="http://schemas.microsoft.com/office/drawing/2014/main" val="10000"/>
                  </a:ext>
                </a:extLst>
              </a:tr>
              <a:tr h="4064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Bevételi oldal sérelme</a:t>
                      </a:r>
                      <a:endParaRPr kumimoji="0" lang="hu-HU" altLang="hu-HU" sz="24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Kiadási oldal sérelme</a:t>
                      </a:r>
                      <a:endParaRPr kumimoji="0" lang="hu-HU" altLang="hu-HU" sz="24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208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 befizetési kötelezettség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   elmulasztása (adó, vám)</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 jövedéki áru előállítása, forgalmazása</a:t>
                      </a:r>
                      <a:endParaRPr kumimoji="0" lang="hu-HU" altLang="hu-HU" sz="24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latin typeface="Tahoma" panose="020B0604030504040204" pitchFamily="34" charset="0"/>
                          <a:cs typeface="Times New Roman" panose="02020603050405020304" pitchFamily="18" charset="0"/>
                        </a:rPr>
                        <a:t>- belföldi és EK dotáció</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latin typeface="Tahoma" panose="020B0604030504040204" pitchFamily="34" charset="0"/>
                          <a:cs typeface="Times New Roman" panose="02020603050405020304" pitchFamily="18" charset="0"/>
                        </a:rPr>
                        <a:t>   jogosulatlan igénybe vétele,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latin typeface="Tahoma" panose="020B0604030504040204" pitchFamily="34" charset="0"/>
                          <a:cs typeface="Times New Roman" panose="02020603050405020304" pitchFamily="18" charset="0"/>
                        </a:rPr>
                        <a:t>- költségvetésből származó</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latin typeface="Tahoma" panose="020B0604030504040204" pitchFamily="34" charset="0"/>
                          <a:cs typeface="Times New Roman" panose="02020603050405020304" pitchFamily="18" charset="0"/>
                        </a:rPr>
                        <a:t>  pénz eltérő felhasználása</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latin typeface="Tahoma" panose="020B0604030504040204" pitchFamily="34" charset="0"/>
                          <a:cs typeface="Times New Roman" panose="02020603050405020304" pitchFamily="18" charset="0"/>
                        </a:rPr>
                        <a:t>  </a:t>
                      </a:r>
                      <a:endParaRPr kumimoji="0" lang="hu-HU" altLang="hu-HU" sz="2400" b="0" i="0" u="none" strike="noStrike" cap="none" normalizeH="0" baseline="0" dirty="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43050">
                <a:tc gridSpan="2">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hu-HU" altLang="hu-HU" sz="2400" b="0" i="1" u="none" strike="noStrike" cap="none" normalizeH="0" baseline="0" dirty="0">
                        <a:ln>
                          <a:noFill/>
                        </a:ln>
                        <a:solidFill>
                          <a:schemeClr val="tx1"/>
                        </a:solidFill>
                        <a:effectLst/>
                        <a:latin typeface="Tahoma" panose="020B0604030504040204" pitchFamily="34" charset="0"/>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0" i="1" u="none" strike="noStrike" cap="none" normalizeH="0" baseline="0" dirty="0">
                          <a:ln>
                            <a:noFill/>
                          </a:ln>
                          <a:solidFill>
                            <a:schemeClr val="tx1"/>
                          </a:solidFill>
                          <a:effectLst/>
                          <a:latin typeface="Tahoma" panose="020B0604030504040204" pitchFamily="34" charset="0"/>
                          <a:cs typeface="Times New Roman" panose="02020603050405020304" pitchFamily="18" charset="0"/>
                        </a:rPr>
                        <a:t>Eredmény</a:t>
                      </a:r>
                      <a:r>
                        <a:rPr kumimoji="0" lang="hu-HU" altLang="hu-HU" sz="2400" b="0" i="0" u="none" strike="noStrike" cap="none" normalizeH="0" baseline="0" dirty="0">
                          <a:ln>
                            <a:noFill/>
                          </a:ln>
                          <a:solidFill>
                            <a:schemeClr val="tx1"/>
                          </a:solidFill>
                          <a:effectLst/>
                          <a:latin typeface="Tahoma" panose="020B0604030504040204" pitchFamily="34" charset="0"/>
                          <a:cs typeface="Times New Roman" panose="02020603050405020304" pitchFamily="18" charset="0"/>
                        </a:rPr>
                        <a:t>: költségvetésnek okozott hátrány</a:t>
                      </a:r>
                      <a:endParaRPr kumimoji="0" lang="hu-HU" altLang="hu-HU" sz="2400" b="0" i="0" u="none" strike="noStrike" cap="none" normalizeH="0" baseline="0" dirty="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extLst>
                  <a:ext uri="{0D108BD9-81ED-4DB2-BD59-A6C34878D82A}">
                    <a16:rowId xmlns:a16="http://schemas.microsoft.com/office/drawing/2014/main" val="10003"/>
                  </a:ext>
                </a:extLst>
              </a:tr>
            </a:tbl>
          </a:graphicData>
        </a:graphic>
      </p:graphicFrame>
      <p:sp>
        <p:nvSpPr>
          <p:cNvPr id="6161" name="Rectangle 50">
            <a:extLst>
              <a:ext uri="{FF2B5EF4-FFF2-40B4-BE49-F238E27FC236}">
                <a16:creationId xmlns:a16="http://schemas.microsoft.com/office/drawing/2014/main" id="{7EEB9B4F-0F8A-B1F8-BE70-EA32754E03B4}"/>
              </a:ext>
            </a:extLst>
          </p:cNvPr>
          <p:cNvSpPr>
            <a:spLocks noGrp="1" noChangeArrowheads="1"/>
          </p:cNvSpPr>
          <p:nvPr>
            <p:ph type="title" idx="4294967295"/>
          </p:nvPr>
        </p:nvSpPr>
        <p:spPr>
          <a:xfrm>
            <a:off x="1533525" y="266701"/>
            <a:ext cx="8229600" cy="1143001"/>
          </a:xfrm>
        </p:spPr>
        <p:txBody>
          <a:bodyPr anchor="b">
            <a:normAutofit/>
            <a:scene3d>
              <a:camera prst="orthographicFront"/>
              <a:lightRig rig="soft" dir="t"/>
            </a:scene3d>
            <a:sp3d prstMaterial="softEdge">
              <a:bevelT w="25400" h="25400"/>
            </a:sp3d>
          </a:bodyPr>
          <a:lstStyle/>
          <a:p>
            <a:pPr algn="l" eaLnBrk="1" fontAlgn="auto" hangingPunct="1">
              <a:spcAft>
                <a:spcPts val="0"/>
              </a:spcAft>
              <a:defRPr/>
            </a:pPr>
            <a:r>
              <a:rPr lang="hu-HU" sz="4100" b="1">
                <a:effectLst>
                  <a:outerShdw blurRad="31750" dist="25400" dir="5400000" algn="tl" rotWithShape="0">
                    <a:srgbClr val="000000">
                      <a:alpha val="25000"/>
                    </a:srgbClr>
                  </a:outerShdw>
                </a:effectLst>
              </a:rPr>
              <a:t>Az új tényállás szerkezete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61"/>
                                        </p:tgtEl>
                                        <p:attrNameLst>
                                          <p:attrName>style.visibility</p:attrName>
                                        </p:attrNameLst>
                                      </p:cBhvr>
                                      <p:to>
                                        <p:strVal val="visible"/>
                                      </p:to>
                                    </p:set>
                                    <p:animEffect transition="in" filter="fade">
                                      <p:cBhvr>
                                        <p:cTn id="7" dur="2000"/>
                                        <p:tgtEl>
                                          <p:spTgt spid="6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ím 1">
            <a:extLst>
              <a:ext uri="{FF2B5EF4-FFF2-40B4-BE49-F238E27FC236}">
                <a16:creationId xmlns:a16="http://schemas.microsoft.com/office/drawing/2014/main" id="{6B1B4727-96C6-A90F-9F3C-54CA1E7756A1}"/>
              </a:ext>
            </a:extLst>
          </p:cNvPr>
          <p:cNvSpPr>
            <a:spLocks noGrp="1"/>
          </p:cNvSpPr>
          <p:nvPr>
            <p:ph type="title" idx="4294967295"/>
          </p:nvPr>
        </p:nvSpPr>
        <p:spPr>
          <a:xfrm>
            <a:off x="2109788" y="6351"/>
            <a:ext cx="8229600" cy="1143001"/>
          </a:xfrm>
        </p:spPr>
        <p:txBody>
          <a:bodyPr anchor="b">
            <a:normAutofit/>
            <a:scene3d>
              <a:camera prst="orthographicFront"/>
              <a:lightRig rig="soft" dir="t"/>
            </a:scene3d>
            <a:sp3d prstMaterial="softEdge">
              <a:bevelT w="25400" h="25400"/>
            </a:sp3d>
          </a:bodyPr>
          <a:lstStyle/>
          <a:p>
            <a:pPr algn="l" eaLnBrk="1" fontAlgn="auto" hangingPunct="1">
              <a:spcAft>
                <a:spcPts val="0"/>
              </a:spcAft>
              <a:defRPr/>
            </a:pPr>
            <a:r>
              <a:rPr lang="hu-HU" sz="4100" b="1">
                <a:effectLst>
                  <a:outerShdw blurRad="31750" dist="25400" dir="5400000" algn="tl" rotWithShape="0">
                    <a:srgbClr val="000000">
                      <a:alpha val="25000"/>
                    </a:srgbClr>
                  </a:outerShdw>
                </a:effectLst>
              </a:rPr>
              <a:t>Definíciók:</a:t>
            </a:r>
          </a:p>
        </p:txBody>
      </p:sp>
      <p:sp>
        <p:nvSpPr>
          <p:cNvPr id="8195" name="Tartalom helye 2">
            <a:extLst>
              <a:ext uri="{FF2B5EF4-FFF2-40B4-BE49-F238E27FC236}">
                <a16:creationId xmlns:a16="http://schemas.microsoft.com/office/drawing/2014/main" id="{B82FD3C7-2B60-9171-D856-6485F6685E35}"/>
              </a:ext>
            </a:extLst>
          </p:cNvPr>
          <p:cNvSpPr>
            <a:spLocks noGrp="1"/>
          </p:cNvSpPr>
          <p:nvPr>
            <p:ph idx="4294967295"/>
          </p:nvPr>
        </p:nvSpPr>
        <p:spPr>
          <a:xfrm>
            <a:off x="1524001" y="1196975"/>
            <a:ext cx="8748713" cy="4713288"/>
          </a:xfrm>
        </p:spPr>
        <p:txBody>
          <a:bodyPr>
            <a:normAutofit fontScale="92500" lnSpcReduction="10000"/>
          </a:bodyPr>
          <a:lstStyle/>
          <a:p>
            <a:pPr marL="365125" indent="-255588" eaLnBrk="1" hangingPunct="1">
              <a:lnSpc>
                <a:spcPct val="90000"/>
              </a:lnSpc>
              <a:defRPr/>
            </a:pPr>
            <a:r>
              <a:rPr lang="hu-HU" altLang="hu-HU" sz="2500" u="sng">
                <a:solidFill>
                  <a:srgbClr val="FF0000"/>
                </a:solidFill>
              </a:rPr>
              <a:t>költségvetésen</a:t>
            </a:r>
            <a:r>
              <a:rPr lang="hu-HU" altLang="hu-HU" sz="2500"/>
              <a:t> az államháztartás alrendszereinek költségvetését – ideértve a társadalombiztosítás pénzügyi alapjainak költségvetését és az elkülönített állami pénzalapokat –, a nemzetközi szervezet által vagy nevében kezelt költségvetést, valamint az Európai Unió által vagy nevében kezelt költségvetést, pénzalapokat kell érteni. Költségvetésből származó pénzeszköz vonatkozásában elkövetett bűncselekmény tekintetében a felsoroltakon kívül költségvetésen a külföldi állam által vagy nevében kezelt költségvetést, pénzalapokat is érteni kell;</a:t>
            </a:r>
          </a:p>
          <a:p>
            <a:pPr marL="365125" indent="-255588" eaLnBrk="1" hangingPunct="1">
              <a:lnSpc>
                <a:spcPct val="90000"/>
              </a:lnSpc>
              <a:defRPr/>
            </a:pPr>
            <a:r>
              <a:rPr lang="hu-HU" altLang="hu-HU" sz="2500" u="sng">
                <a:solidFill>
                  <a:srgbClr val="FF0000"/>
                </a:solidFill>
              </a:rPr>
              <a:t>vagyoni hátrány </a:t>
            </a:r>
            <a:r>
              <a:rPr lang="hu-HU" altLang="hu-HU" sz="2500"/>
              <a:t>alatt érteni kell a költségvetésbe történő befizetési kötelezettség nem teljesítése miatt bekövetkezett bevételkiesést, valamint a költségvetésből jogosulatlanul igénybe vett vagy céltól eltérően felhasznált pénzeszközt is.</a:t>
            </a:r>
          </a:p>
          <a:p>
            <a:pPr marL="365125" indent="-255588" eaLnBrk="1" hangingPunct="1">
              <a:lnSpc>
                <a:spcPct val="90000"/>
              </a:lnSpc>
              <a:buNone/>
              <a:defRPr/>
            </a:pPr>
            <a:r>
              <a:rPr lang="hu-HU" altLang="hu-HU" sz="2100"/>
              <a:t> </a:t>
            </a:r>
          </a:p>
          <a:p>
            <a:pPr marL="365125" indent="-255588" eaLnBrk="1" hangingPunct="1">
              <a:lnSpc>
                <a:spcPct val="90000"/>
              </a:lnSpc>
              <a:defRPr/>
            </a:pPr>
            <a:endParaRPr lang="hu-HU" altLang="hu-HU" sz="21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B9ED295-6A00-F3DC-2833-99F184CB09DC}"/>
              </a:ext>
            </a:extLst>
          </p:cNvPr>
          <p:cNvSpPr>
            <a:spLocks noGrp="1" noChangeArrowheads="1"/>
          </p:cNvSpPr>
          <p:nvPr>
            <p:ph type="title" idx="4294967295"/>
          </p:nvPr>
        </p:nvSpPr>
        <p:spPr>
          <a:xfrm>
            <a:off x="1524000" y="274638"/>
            <a:ext cx="8229600" cy="1143000"/>
          </a:xfrm>
        </p:spPr>
        <p:txBody>
          <a:bodyPr anchor="b">
            <a:normAutofit/>
            <a:scene3d>
              <a:camera prst="orthographicFront"/>
              <a:lightRig rig="soft" dir="t"/>
            </a:scene3d>
            <a:sp3d prstMaterial="softEdge">
              <a:bevelT w="25400" h="25400"/>
            </a:sp3d>
          </a:bodyPr>
          <a:lstStyle/>
          <a:p>
            <a:pPr algn="l" eaLnBrk="1" fontAlgn="auto" hangingPunct="1">
              <a:spcAft>
                <a:spcPts val="0"/>
              </a:spcAft>
              <a:defRPr/>
            </a:pPr>
            <a:r>
              <a:rPr lang="hu-HU" sz="4100" b="1">
                <a:effectLst>
                  <a:outerShdw blurRad="31750" dist="25400" dir="5400000" algn="tl" rotWithShape="0">
                    <a:srgbClr val="000000">
                      <a:alpha val="25000"/>
                    </a:srgbClr>
                  </a:outerShdw>
                </a:effectLst>
              </a:rPr>
              <a:t>Következményei:</a:t>
            </a:r>
          </a:p>
        </p:txBody>
      </p:sp>
      <p:sp>
        <p:nvSpPr>
          <p:cNvPr id="9219" name="Rectangle 3">
            <a:extLst>
              <a:ext uri="{FF2B5EF4-FFF2-40B4-BE49-F238E27FC236}">
                <a16:creationId xmlns:a16="http://schemas.microsoft.com/office/drawing/2014/main" id="{A37859EE-D02E-22C3-51FC-350B93F6D7C3}"/>
              </a:ext>
            </a:extLst>
          </p:cNvPr>
          <p:cNvSpPr>
            <a:spLocks noGrp="1" noChangeArrowheads="1"/>
          </p:cNvSpPr>
          <p:nvPr>
            <p:ph type="body" idx="4294967295"/>
          </p:nvPr>
        </p:nvSpPr>
        <p:spPr>
          <a:xfrm>
            <a:off x="1524000" y="1600201"/>
            <a:ext cx="8229600" cy="4525963"/>
          </a:xfrm>
        </p:spPr>
        <p:txBody>
          <a:bodyPr/>
          <a:lstStyle/>
          <a:p>
            <a:pPr marL="365125" indent="-255588" eaLnBrk="1" hangingPunct="1"/>
            <a:r>
              <a:rPr lang="hu-HU" altLang="hu-HU" sz="2900"/>
              <a:t>Megszűnik pl. az adónemekre és adóidőszakokra külön vonatkozó rendbeliség,</a:t>
            </a:r>
          </a:p>
          <a:p>
            <a:pPr marL="365125" indent="-255588" eaLnBrk="1" hangingPunct="1"/>
            <a:r>
              <a:rPr lang="hu-HU" altLang="hu-HU" sz="2900"/>
              <a:t>Minden összegződik a vádirat benyújtásáig, és a tett az összefoglalt érték szerint minősül.</a:t>
            </a:r>
          </a:p>
          <a:p>
            <a:pPr marL="365125" indent="-255588" eaLnBrk="1" hangingPunct="1">
              <a:buNone/>
            </a:pPr>
            <a:r>
              <a:rPr lang="hu-HU" altLang="hu-HU" sz="2900"/>
              <a:t>  pl.: </a:t>
            </a:r>
          </a:p>
          <a:p>
            <a:pPr marL="365125" indent="-255588" eaLnBrk="1" hangingPunct="1">
              <a:buNone/>
            </a:pPr>
            <a:r>
              <a:rPr lang="hu-HU" altLang="hu-HU" sz="2900"/>
              <a:t>- egy 2 m. és egy 4m Ft-os adócsalás nem 2 rb. alapeset, hanem  1 rb. jelentős</a:t>
            </a:r>
          </a:p>
          <a:p>
            <a:pPr marL="365125" indent="-255588" eaLnBrk="1" hangingPunct="1">
              <a:buNone/>
            </a:pPr>
            <a:r>
              <a:rPr lang="hu-HU" altLang="hu-HU" sz="2900"/>
              <a:t>   hátrányt okozó tett. </a:t>
            </a:r>
          </a:p>
          <a:p>
            <a:pPr marL="365125" indent="-255588" eaLnBrk="1" hangingPunct="1">
              <a:buNone/>
            </a:pPr>
            <a:r>
              <a:rPr lang="hu-HU" altLang="hu-HU" sz="2900"/>
              <a:t>- 1 rb. összefoglalt értékre elkövetett tett több alkalommal elkövetett csempészetek és adócsalások is, stb.</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par>
                                <p:cTn id="8" presetID="10" presetClass="entr" presetSubtype="0"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fade">
                                      <p:cBhvr>
                                        <p:cTn id="10"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ím 1">
            <a:extLst>
              <a:ext uri="{FF2B5EF4-FFF2-40B4-BE49-F238E27FC236}">
                <a16:creationId xmlns:a16="http://schemas.microsoft.com/office/drawing/2014/main" id="{968279DF-EFC8-B3CD-45B0-3A774EA8D301}"/>
              </a:ext>
            </a:extLst>
          </p:cNvPr>
          <p:cNvSpPr>
            <a:spLocks noGrp="1"/>
          </p:cNvSpPr>
          <p:nvPr>
            <p:ph type="title" idx="4294967295"/>
          </p:nvPr>
        </p:nvSpPr>
        <p:spPr>
          <a:xfrm>
            <a:off x="1524000" y="274638"/>
            <a:ext cx="8229600" cy="1143000"/>
          </a:xfrm>
        </p:spPr>
        <p:txBody>
          <a:bodyPr anchor="b">
            <a:normAutofit/>
            <a:scene3d>
              <a:camera prst="orthographicFront"/>
              <a:lightRig rig="soft" dir="t"/>
            </a:scene3d>
            <a:sp3d prstMaterial="softEdge">
              <a:bevelT w="25400" h="25400"/>
            </a:sp3d>
          </a:bodyPr>
          <a:lstStyle/>
          <a:p>
            <a:pPr algn="l" eaLnBrk="1" fontAlgn="auto" hangingPunct="1">
              <a:spcAft>
                <a:spcPts val="0"/>
              </a:spcAft>
              <a:defRPr/>
            </a:pPr>
            <a:r>
              <a:rPr lang="hu-HU" sz="4100" b="1">
                <a:effectLst>
                  <a:outerShdw blurRad="31750" dist="25400" dir="5400000" algn="tl" rotWithShape="0">
                    <a:srgbClr val="000000">
                      <a:alpha val="25000"/>
                    </a:srgbClr>
                  </a:outerShdw>
                </a:effectLst>
              </a:rPr>
              <a:t>A büntethetőség fokozatai</a:t>
            </a:r>
          </a:p>
        </p:txBody>
      </p:sp>
      <p:sp>
        <p:nvSpPr>
          <p:cNvPr id="30723" name="Tartalom helye 2">
            <a:extLst>
              <a:ext uri="{FF2B5EF4-FFF2-40B4-BE49-F238E27FC236}">
                <a16:creationId xmlns:a16="http://schemas.microsoft.com/office/drawing/2014/main" id="{8DCB41D7-A72E-D448-48E4-F6EE54DF8FB0}"/>
              </a:ext>
            </a:extLst>
          </p:cNvPr>
          <p:cNvSpPr>
            <a:spLocks noGrp="1" noChangeArrowheads="1"/>
          </p:cNvSpPr>
          <p:nvPr>
            <p:ph idx="4294967295"/>
          </p:nvPr>
        </p:nvSpPr>
        <p:spPr>
          <a:xfrm>
            <a:off x="1524000" y="1600201"/>
            <a:ext cx="8229600" cy="4525963"/>
          </a:xfrm>
        </p:spPr>
        <p:txBody>
          <a:bodyPr/>
          <a:lstStyle/>
          <a:p>
            <a:pPr marL="365125" indent="-255588" eaLnBrk="1" hangingPunct="1"/>
            <a:r>
              <a:rPr lang="hu-HU" altLang="hu-HU"/>
              <a:t>500.000 Ft-ig nem bűncselekmény</a:t>
            </a:r>
          </a:p>
          <a:p>
            <a:pPr marL="365125" indent="-255588" eaLnBrk="1" hangingPunct="1"/>
            <a:r>
              <a:rPr lang="hu-HU" altLang="hu-HU"/>
              <a:t>500.000e - 5 m.-ig alapeset – 3 év</a:t>
            </a:r>
          </a:p>
          <a:p>
            <a:pPr marL="365125" indent="-255588" eaLnBrk="1" hangingPunct="1"/>
            <a:r>
              <a:rPr lang="hu-HU" altLang="hu-HU"/>
              <a:t>Jelentős hátrány (5-50 millió) – 1-5 év</a:t>
            </a:r>
          </a:p>
          <a:p>
            <a:pPr marL="365125" indent="-255588" eaLnBrk="1" hangingPunct="1"/>
            <a:r>
              <a:rPr lang="hu-HU" altLang="hu-HU"/>
              <a:t>Különösen nagy (50-500 m.) – 2-8 év</a:t>
            </a:r>
          </a:p>
          <a:p>
            <a:pPr marL="365125" indent="-255588" eaLnBrk="1" hangingPunct="1"/>
            <a:r>
              <a:rPr lang="hu-HU" altLang="hu-HU"/>
              <a:t>Különösen jelentős (500 m. fölött) 5-10 év</a:t>
            </a:r>
          </a:p>
          <a:p>
            <a:pPr marL="365125" indent="-255588" eaLnBrk="1" hangingPunct="1">
              <a:buNone/>
            </a:pPr>
            <a:endParaRPr lang="hu-HU" altLang="hu-HU"/>
          </a:p>
          <a:p>
            <a:pPr marL="365125" indent="-255588" eaLnBrk="1" hangingPunct="1">
              <a:buNone/>
            </a:pPr>
            <a:r>
              <a:rPr lang="hu-HU" altLang="hu-HU"/>
              <a:t>Az üzletszerűség és/vagy a bűnszövetség</a:t>
            </a:r>
          </a:p>
          <a:p>
            <a:pPr marL="365125" indent="-255588" eaLnBrk="1" hangingPunct="1">
              <a:buNone/>
            </a:pPr>
            <a:r>
              <a:rPr lang="hu-HU" altLang="hu-HU"/>
              <a:t>eggyel magasabb kategóriába emeli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334E51DA-E044-F982-B28F-9F0595A8A5DE}"/>
              </a:ext>
            </a:extLst>
          </p:cNvPr>
          <p:cNvSpPr>
            <a:spLocks noGrp="1"/>
          </p:cNvSpPr>
          <p:nvPr>
            <p:ph type="title" sz="quarter"/>
          </p:nvPr>
        </p:nvSpPr>
        <p:spPr/>
        <p:txBody>
          <a:bodyPr/>
          <a:lstStyle/>
          <a:p>
            <a:pPr eaLnBrk="1" hangingPunct="1">
              <a:defRPr/>
            </a:pPr>
            <a:r>
              <a:rPr lang="hu-HU" dirty="0"/>
              <a:t>További bűncselekmények</a:t>
            </a:r>
          </a:p>
        </p:txBody>
      </p:sp>
      <p:sp>
        <p:nvSpPr>
          <p:cNvPr id="5" name="Tartalom helye 4">
            <a:extLst>
              <a:ext uri="{FF2B5EF4-FFF2-40B4-BE49-F238E27FC236}">
                <a16:creationId xmlns:a16="http://schemas.microsoft.com/office/drawing/2014/main" id="{1ECCBC42-173A-C0E8-FCAE-2231C746905B}"/>
              </a:ext>
            </a:extLst>
          </p:cNvPr>
          <p:cNvSpPr>
            <a:spLocks noGrp="1"/>
          </p:cNvSpPr>
          <p:nvPr>
            <p:ph sz="quarter" idx="1"/>
          </p:nvPr>
        </p:nvSpPr>
        <p:spPr>
          <a:xfrm>
            <a:off x="2058988" y="1762126"/>
            <a:ext cx="3543300" cy="2346325"/>
          </a:xfrm>
        </p:spPr>
        <p:txBody>
          <a:bodyPr/>
          <a:lstStyle/>
          <a:p>
            <a:pPr marL="0" indent="0" eaLnBrk="1" hangingPunct="1">
              <a:buNone/>
              <a:defRPr/>
            </a:pPr>
            <a:r>
              <a:rPr lang="hu-HU" sz="1600" dirty="0">
                <a:solidFill>
                  <a:srgbClr val="00B050"/>
                </a:solidFill>
              </a:rPr>
              <a:t>Hatósági rendelkezés elleni uszítás</a:t>
            </a:r>
          </a:p>
          <a:p>
            <a:pPr eaLnBrk="1" hangingPunct="1">
              <a:defRPr/>
            </a:pPr>
            <a:r>
              <a:rPr lang="hu-HU" sz="1600" dirty="0"/>
              <a:t>336. § Aki nagy nyilvánosság előtt, a köznyugalom megzavarására alkalmas módon hatóság rendelkezése ellen általános engedetlenségre uszít, bűntett miatt három évig terjedő szabadságvesztéssel büntetendő.</a:t>
            </a:r>
          </a:p>
        </p:txBody>
      </p:sp>
      <p:sp>
        <p:nvSpPr>
          <p:cNvPr id="38916" name="Tartalom helye 5">
            <a:extLst>
              <a:ext uri="{FF2B5EF4-FFF2-40B4-BE49-F238E27FC236}">
                <a16:creationId xmlns:a16="http://schemas.microsoft.com/office/drawing/2014/main" id="{FBBF44FB-D453-D9DF-A914-A42EE7ED034B}"/>
              </a:ext>
            </a:extLst>
          </p:cNvPr>
          <p:cNvSpPr>
            <a:spLocks noGrp="1"/>
          </p:cNvSpPr>
          <p:nvPr>
            <p:ph sz="quarter" idx="2"/>
          </p:nvPr>
        </p:nvSpPr>
        <p:spPr/>
        <p:txBody>
          <a:bodyPr/>
          <a:lstStyle/>
          <a:p>
            <a:pPr eaLnBrk="1" hangingPunct="1"/>
            <a:r>
              <a:rPr lang="hu-HU" altLang="hu-HU" sz="1400" b="1" dirty="0">
                <a:solidFill>
                  <a:srgbClr val="00B050"/>
                </a:solidFill>
              </a:rPr>
              <a:t>RÉMHÍRTERJESZTÉS</a:t>
            </a:r>
          </a:p>
          <a:p>
            <a:pPr eaLnBrk="1" hangingPunct="1"/>
            <a:r>
              <a:rPr lang="hu-HU" altLang="hu-HU" sz="1400" dirty="0"/>
              <a:t>337. § *  (1) Aki közveszély színhelyén nagy nyilvánosság előtt a közveszéllyel összefüggésben olyan valótlan tényt vagy való tényt oly módon elferdítve állít vagy híresztel, amely a közveszély színhelyén alkalmas az emberek nagyobb csoportjában zavar vagy nyugtalanság keltésére, bűntett miatt három évig terjedő szabadságvesztéssel büntetendő.</a:t>
            </a:r>
          </a:p>
          <a:p>
            <a:pPr eaLnBrk="1" hangingPunct="1"/>
            <a:r>
              <a:rPr lang="hu-HU" altLang="hu-HU" sz="1400" b="1" dirty="0">
                <a:solidFill>
                  <a:srgbClr val="FF0000"/>
                </a:solidFill>
              </a:rPr>
              <a:t>Új (2) bekezdés: különleges jogrend idején a védekezés akadályozásara alkalmas rémhírterjesztés!!!</a:t>
            </a:r>
          </a:p>
        </p:txBody>
      </p:sp>
      <p:sp>
        <p:nvSpPr>
          <p:cNvPr id="38917" name="Tartalom helye 6">
            <a:extLst>
              <a:ext uri="{FF2B5EF4-FFF2-40B4-BE49-F238E27FC236}">
                <a16:creationId xmlns:a16="http://schemas.microsoft.com/office/drawing/2014/main" id="{A45C5D79-E3BD-D67A-C3AE-138906731B2B}"/>
              </a:ext>
            </a:extLst>
          </p:cNvPr>
          <p:cNvSpPr>
            <a:spLocks noGrp="1"/>
          </p:cNvSpPr>
          <p:nvPr>
            <p:ph sz="quarter" idx="3"/>
          </p:nvPr>
        </p:nvSpPr>
        <p:spPr/>
        <p:txBody>
          <a:bodyPr/>
          <a:lstStyle/>
          <a:p>
            <a:pPr eaLnBrk="1" hangingPunct="1"/>
            <a:r>
              <a:rPr lang="hu-HU" altLang="hu-HU" sz="1600" b="1">
                <a:solidFill>
                  <a:srgbClr val="00B050"/>
                </a:solidFill>
              </a:rPr>
              <a:t>Közveszéllyel fenyegetés</a:t>
            </a:r>
          </a:p>
          <a:p>
            <a:pPr eaLnBrk="1" hangingPunct="1"/>
            <a:r>
              <a:rPr lang="hu-HU" altLang="hu-HU" sz="1200"/>
              <a:t>338  § (1) Aki a köznyugalom megzavarására alkalmas olyan valótlan tényt állít, híresztel, vagy azt a látszatot kelti,hogy közveszéllyel járó esemény bekövetkezése fenyeget bűntett miatt három évig terjedő szabadságvesztéssel büntetendő.</a:t>
            </a:r>
          </a:p>
          <a:p>
            <a:pPr eaLnBrk="1" hangingPunct="1"/>
            <a:r>
              <a:rPr lang="hu-HU" altLang="hu-HU" sz="1200"/>
              <a:t>    (2) A büntetés egy évtől öt évig terjedő szabadságvesztés, ha a közveszéllyel fenyegetés a köznyugalmat súlyosan megzavarta.</a:t>
            </a:r>
          </a:p>
          <a:p>
            <a:pPr eaLnBrk="1" hangingPunct="1"/>
            <a:endParaRPr lang="hu-HU" altLang="hu-HU" sz="1200"/>
          </a:p>
          <a:p>
            <a:pPr eaLnBrk="1" hangingPunct="1"/>
            <a:endParaRPr lang="hu-HU" altLang="hu-HU"/>
          </a:p>
        </p:txBody>
      </p:sp>
      <p:sp>
        <p:nvSpPr>
          <p:cNvPr id="38918" name="Tartalom helye 7">
            <a:extLst>
              <a:ext uri="{FF2B5EF4-FFF2-40B4-BE49-F238E27FC236}">
                <a16:creationId xmlns:a16="http://schemas.microsoft.com/office/drawing/2014/main" id="{9BF94E7F-1863-B2BF-788C-7EA457CC59D3}"/>
              </a:ext>
            </a:extLst>
          </p:cNvPr>
          <p:cNvSpPr>
            <a:spLocks noGrp="1"/>
          </p:cNvSpPr>
          <p:nvPr>
            <p:ph sz="quarter" idx="4"/>
          </p:nvPr>
        </p:nvSpPr>
        <p:spPr>
          <a:xfrm>
            <a:off x="5676900" y="4102101"/>
            <a:ext cx="3543300" cy="2354263"/>
          </a:xfrm>
        </p:spPr>
        <p:txBody>
          <a:bodyPr/>
          <a:lstStyle/>
          <a:p>
            <a:pPr eaLnBrk="1" hangingPunct="1"/>
            <a:endParaRPr lang="hu-HU" altLang="hu-HU" sz="1200" dirty="0"/>
          </a:p>
          <a:p>
            <a:pPr eaLnBrk="1" hangingPunct="1"/>
            <a:r>
              <a:rPr lang="hu-HU" altLang="hu-HU" sz="1200" dirty="0"/>
              <a:t>(</a:t>
            </a:r>
            <a:r>
              <a:rPr lang="hu-HU" altLang="hu-HU" sz="1400" dirty="0"/>
              <a:t>2) Aki különleges jogrend idején nagy (nyilvánosság előtt olyan valótlan tényt vagy való tényt oly módon elferdítve állít vagy híresztel, amely alkalmas arra, hogy a védekezés eredményességét akadályozza vagy meghiúsítsa, bűntett miatt egy évtől öt évig terjedő szabadságvesztéssel büntetendő.</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C70E790-CBD1-1B6F-4DA7-EFD850D83EF9}"/>
              </a:ext>
            </a:extLst>
          </p:cNvPr>
          <p:cNvSpPr>
            <a:spLocks noGrp="1" noChangeArrowheads="1"/>
          </p:cNvSpPr>
          <p:nvPr>
            <p:ph type="title" idx="4294967295"/>
          </p:nvPr>
        </p:nvSpPr>
        <p:spPr>
          <a:xfrm>
            <a:off x="1524000" y="274638"/>
            <a:ext cx="8229600" cy="1143000"/>
          </a:xfrm>
        </p:spPr>
        <p:txBody>
          <a:bodyPr anchor="b">
            <a:normAutofit/>
            <a:scene3d>
              <a:camera prst="orthographicFront"/>
              <a:lightRig rig="soft" dir="t"/>
            </a:scene3d>
            <a:sp3d prstMaterial="softEdge">
              <a:bevelT w="25400" h="25400"/>
            </a:sp3d>
          </a:bodyPr>
          <a:lstStyle/>
          <a:p>
            <a:pPr algn="l" eaLnBrk="1" fontAlgn="auto" hangingPunct="1">
              <a:spcAft>
                <a:spcPts val="0"/>
              </a:spcAft>
              <a:defRPr/>
            </a:pPr>
            <a:r>
              <a:rPr lang="hu-HU" sz="4100" b="1">
                <a:effectLst>
                  <a:outerShdw blurRad="31750" dist="25400" dir="5400000" algn="tl" rotWithShape="0">
                    <a:srgbClr val="000000">
                      <a:alpha val="25000"/>
                    </a:srgbClr>
                  </a:outerShdw>
                </a:effectLst>
              </a:rPr>
              <a:t>Korlátlan enyhítés</a:t>
            </a:r>
          </a:p>
        </p:txBody>
      </p:sp>
      <p:sp>
        <p:nvSpPr>
          <p:cNvPr id="11267" name="Rectangle 3">
            <a:extLst>
              <a:ext uri="{FF2B5EF4-FFF2-40B4-BE49-F238E27FC236}">
                <a16:creationId xmlns:a16="http://schemas.microsoft.com/office/drawing/2014/main" id="{70178744-8304-722F-AF58-038E2E366DA4}"/>
              </a:ext>
            </a:extLst>
          </p:cNvPr>
          <p:cNvSpPr>
            <a:spLocks noGrp="1" noChangeArrowheads="1"/>
          </p:cNvSpPr>
          <p:nvPr>
            <p:ph type="body" idx="4294967295"/>
          </p:nvPr>
        </p:nvSpPr>
        <p:spPr>
          <a:xfrm>
            <a:off x="1524000" y="1600201"/>
            <a:ext cx="8229600" cy="4525963"/>
          </a:xfrm>
        </p:spPr>
        <p:txBody>
          <a:bodyPr/>
          <a:lstStyle/>
          <a:p>
            <a:pPr marL="365125" indent="-255588" eaLnBrk="1" hangingPunct="1">
              <a:lnSpc>
                <a:spcPct val="90000"/>
              </a:lnSpc>
            </a:pPr>
            <a:r>
              <a:rPr lang="hu-HU" altLang="hu-HU"/>
              <a:t>Korlátlanul enyhíthető annak a büntetése, aki az (1)–(6) bekezdésében meghatározott költségvetési csalással okozott vagyoni hátrányt a vádirat benyújtásáig megtéríti. Ez a rendelkezés nem alkalmazható, ha a bűncselekményt bűnszövetségben vagy üzletszerűen követik el.</a:t>
            </a:r>
          </a:p>
          <a:p>
            <a:pPr marL="365125" indent="-255588" eaLnBrk="1" hangingPunct="1">
              <a:lnSpc>
                <a:spcPct val="90000"/>
              </a:lnSpc>
            </a:pPr>
            <a:r>
              <a:rPr lang="hu-HU" altLang="hu-HU" sz="2500"/>
              <a:t>Helyette mi lenne jobb: (1) bek. – alapeset -  nem büntethető,</a:t>
            </a:r>
          </a:p>
          <a:p>
            <a:pPr marL="365125" indent="-255588" eaLnBrk="1" hangingPunct="1">
              <a:lnSpc>
                <a:spcPct val="90000"/>
              </a:lnSpc>
              <a:buNone/>
            </a:pPr>
            <a:r>
              <a:rPr lang="hu-HU" altLang="hu-HU" sz="2500"/>
              <a:t>Ennél súlyosabb  korlátlan enyhítést tenne lehetővé</a:t>
            </a:r>
          </a:p>
          <a:p>
            <a:pPr marL="365125" indent="-255588" eaLnBrk="1" hangingPunct="1">
              <a:lnSpc>
                <a:spcPct val="90000"/>
              </a:lnSpc>
              <a:buNone/>
            </a:pPr>
            <a:r>
              <a:rPr lang="hu-HU" altLang="hu-HU" sz="2500"/>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par>
                                <p:cTn id="8" presetID="10" presetClass="entr" presetSubtype="0"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fade">
                                      <p:cBhvr>
                                        <p:cTn id="10"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A07C9A2-0EE4-0E61-A47B-22A6A8AEA82E}"/>
              </a:ext>
            </a:extLst>
          </p:cNvPr>
          <p:cNvSpPr>
            <a:spLocks noGrp="1" noChangeArrowheads="1"/>
          </p:cNvSpPr>
          <p:nvPr>
            <p:ph type="title"/>
          </p:nvPr>
        </p:nvSpPr>
        <p:spPr>
          <a:xfrm>
            <a:off x="1919288" y="0"/>
            <a:ext cx="8229600" cy="1143000"/>
          </a:xfrm>
        </p:spPr>
        <p:txBody>
          <a:bodyPr/>
          <a:lstStyle/>
          <a:p>
            <a:pPr eaLnBrk="1" hangingPunct="1"/>
            <a:r>
              <a:rPr lang="hu-HU" altLang="hu-HU" sz="4000"/>
              <a:t>Költségvetési csalás- ajánlott irodalom</a:t>
            </a:r>
          </a:p>
        </p:txBody>
      </p:sp>
      <p:sp>
        <p:nvSpPr>
          <p:cNvPr id="32771" name="Rectangle 3">
            <a:extLst>
              <a:ext uri="{FF2B5EF4-FFF2-40B4-BE49-F238E27FC236}">
                <a16:creationId xmlns:a16="http://schemas.microsoft.com/office/drawing/2014/main" id="{13C8F4EC-D8E9-EE7D-1FD6-B16C8A9BF634}"/>
              </a:ext>
            </a:extLst>
          </p:cNvPr>
          <p:cNvSpPr>
            <a:spLocks noGrp="1" noChangeArrowheads="1"/>
          </p:cNvSpPr>
          <p:nvPr>
            <p:ph type="body" idx="1"/>
          </p:nvPr>
        </p:nvSpPr>
        <p:spPr>
          <a:xfrm>
            <a:off x="1774825" y="1412875"/>
            <a:ext cx="8229600" cy="5246688"/>
          </a:xfrm>
        </p:spPr>
        <p:txBody>
          <a:bodyPr/>
          <a:lstStyle/>
          <a:p>
            <a:pPr eaLnBrk="1" hangingPunct="1">
              <a:lnSpc>
                <a:spcPct val="90000"/>
              </a:lnSpc>
            </a:pPr>
            <a:r>
              <a:rPr lang="hu-HU" altLang="hu-HU"/>
              <a:t>Schmidt Péter: A költségvetési csalás jelenlegi minősítési, elhatárolási kérdései és bírói gyakorlata</a:t>
            </a:r>
          </a:p>
          <a:p>
            <a:pPr eaLnBrk="1" hangingPunct="1">
              <a:lnSpc>
                <a:spcPct val="90000"/>
              </a:lnSpc>
            </a:pPr>
            <a:r>
              <a:rPr lang="hu-HU" altLang="hu-HU">
                <a:hlinkClick r:id="rId2"/>
              </a:rPr>
              <a:t>https://ujbtk.hu/dr-schmidt-peter-a-koltsegvetesi-csalas-jelenlegi-minositesi-elhatarolasi-kerdesei-es-biroi-gyakorlata/</a:t>
            </a:r>
            <a:endParaRPr lang="hu-HU" altLang="hu-HU"/>
          </a:p>
          <a:p>
            <a:pPr eaLnBrk="1" hangingPunct="1">
              <a:lnSpc>
                <a:spcPct val="90000"/>
              </a:lnSpc>
            </a:pPr>
            <a:r>
              <a:rPr lang="hu-HU" altLang="hu-HU"/>
              <a:t>Tóth Mihály: Az adócsalás elkerülésének hamis mítoszai</a:t>
            </a:r>
          </a:p>
          <a:p>
            <a:pPr eaLnBrk="1" hangingPunct="1">
              <a:lnSpc>
                <a:spcPct val="90000"/>
              </a:lnSpc>
              <a:buFontTx/>
              <a:buNone/>
            </a:pPr>
            <a:r>
              <a:rPr lang="hu-HU" altLang="hu-HU"/>
              <a:t>   </a:t>
            </a:r>
            <a:r>
              <a:rPr lang="hu-HU" altLang="hu-HU" u="sng">
                <a:solidFill>
                  <a:schemeClr val="hlink"/>
                </a:solidFill>
              </a:rPr>
              <a:t>https://www.mjsz.uni-miskolc.hu/files/6611/39_tothmihaly_t%C3%B6rdelt.pdf</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8B8E8D4-9132-239A-0CBB-E307B9D18ECC}"/>
              </a:ext>
            </a:extLst>
          </p:cNvPr>
          <p:cNvSpPr>
            <a:spLocks noGrp="1" noChangeArrowheads="1"/>
          </p:cNvSpPr>
          <p:nvPr>
            <p:ph type="title"/>
          </p:nvPr>
        </p:nvSpPr>
        <p:spPr/>
        <p:txBody>
          <a:bodyPr/>
          <a:lstStyle/>
          <a:p>
            <a:pPr eaLnBrk="1" hangingPunct="1"/>
            <a:r>
              <a:rPr lang="hu-HU" altLang="hu-HU" sz="4000"/>
              <a:t>Károlis konferenciák a költségvetési csalásról</a:t>
            </a:r>
          </a:p>
        </p:txBody>
      </p:sp>
      <p:sp>
        <p:nvSpPr>
          <p:cNvPr id="33795" name="Rectangle 3">
            <a:extLst>
              <a:ext uri="{FF2B5EF4-FFF2-40B4-BE49-F238E27FC236}">
                <a16:creationId xmlns:a16="http://schemas.microsoft.com/office/drawing/2014/main" id="{D1D7170C-DFB9-4164-986D-F3B1E270EF27}"/>
              </a:ext>
            </a:extLst>
          </p:cNvPr>
          <p:cNvSpPr>
            <a:spLocks noGrp="1" noChangeArrowheads="1"/>
          </p:cNvSpPr>
          <p:nvPr>
            <p:ph type="body" idx="1"/>
          </p:nvPr>
        </p:nvSpPr>
        <p:spPr/>
        <p:txBody>
          <a:bodyPr/>
          <a:lstStyle/>
          <a:p>
            <a:pPr eaLnBrk="1" hangingPunct="1">
              <a:lnSpc>
                <a:spcPct val="80000"/>
              </a:lnSpc>
            </a:pPr>
            <a:r>
              <a:rPr lang="hu-HU" altLang="hu-HU" sz="2000" b="1">
                <a:solidFill>
                  <a:srgbClr val="FF0000"/>
                </a:solidFill>
              </a:rPr>
              <a:t>Feltétlenül javaslom a Károlin szervezett konferenciák anyagainak tanulmányozását:</a:t>
            </a:r>
          </a:p>
          <a:p>
            <a:pPr eaLnBrk="1" hangingPunct="1">
              <a:lnSpc>
                <a:spcPct val="80000"/>
              </a:lnSpc>
              <a:buFontTx/>
              <a:buNone/>
            </a:pPr>
            <a:r>
              <a:rPr lang="hu-HU" altLang="hu-HU" sz="2000"/>
              <a:t>A költségvetés büntetőjogi védelme (konferenciakötet)</a:t>
            </a:r>
            <a:br>
              <a:rPr lang="hu-HU" altLang="hu-HU" sz="2000"/>
            </a:br>
            <a:r>
              <a:rPr lang="hu-HU" altLang="hu-HU" sz="2000">
                <a:hlinkClick r:id="rId2"/>
              </a:rPr>
              <a:t>http://www.kre.hu/ajk/images/doc4/konferenciak/A-koltsegvetes-buntetojogi-vedelme.pdf</a:t>
            </a:r>
            <a:endParaRPr lang="hu-HU" altLang="hu-HU" sz="2000"/>
          </a:p>
          <a:p>
            <a:pPr eaLnBrk="1" hangingPunct="1">
              <a:lnSpc>
                <a:spcPct val="80000"/>
              </a:lnSpc>
              <a:buFontTx/>
              <a:buNone/>
            </a:pPr>
            <a:r>
              <a:rPr lang="hu-HU" altLang="hu-HU" sz="2000"/>
              <a:t>A gazdálkodással összefüggő bűncselekmények….(konferenciakötet)</a:t>
            </a:r>
            <a:br>
              <a:rPr lang="hu-HU" altLang="hu-HU" sz="2000"/>
            </a:br>
            <a:r>
              <a:rPr lang="hu-HU" altLang="hu-HU" sz="2000"/>
              <a:t>(A téma szempontjából érdekes pl. Vankó László írása)</a:t>
            </a:r>
            <a:br>
              <a:rPr lang="hu-HU" altLang="hu-HU" sz="2000"/>
            </a:br>
            <a:r>
              <a:rPr lang="hu-HU" altLang="hu-HU" sz="2000">
                <a:hlinkClick r:id="rId3"/>
              </a:rPr>
              <a:t>https://ajk.kre.hu/images/doc4/dokumentumok/Gazdalkodassal_osszefuggo_kiadvany.pdf</a:t>
            </a:r>
            <a:br>
              <a:rPr lang="hu-HU" altLang="hu-HU" sz="2000"/>
            </a:br>
            <a:endParaRPr lang="hu-HU" altLang="hu-HU" sz="2000"/>
          </a:p>
          <a:p>
            <a:pPr eaLnBrk="1" hangingPunct="1">
              <a:lnSpc>
                <a:spcPct val="80000"/>
              </a:lnSpc>
              <a:buFontTx/>
              <a:buNone/>
            </a:pPr>
            <a:r>
              <a:rPr lang="hu-HU" altLang="hu-HU" sz="2000"/>
              <a:t>Ajánlható még:</a:t>
            </a:r>
          </a:p>
          <a:p>
            <a:pPr eaLnBrk="1" hangingPunct="1">
              <a:lnSpc>
                <a:spcPct val="80000"/>
              </a:lnSpc>
              <a:buFontTx/>
              <a:buNone/>
            </a:pPr>
            <a:br>
              <a:rPr lang="hu-HU" altLang="hu-HU" sz="2000"/>
            </a:br>
            <a:r>
              <a:rPr lang="hu-HU" altLang="hu-HU" sz="2000"/>
              <a:t>Dr. Kondorosi András PhD értekezésének költségvetési csalást érintő része</a:t>
            </a:r>
            <a:br>
              <a:rPr lang="hu-HU" altLang="hu-HU" sz="2000"/>
            </a:br>
            <a:r>
              <a:rPr lang="hu-HU" altLang="hu-HU" sz="2000">
                <a:hlinkClick r:id="rId4"/>
              </a:rPr>
              <a:t>https://ajk.pte.hu/sites/ajk.pte.hu/files/file/doktori-iskola/kondorosi-andras/kondorosi-andras-muhelyvita-ertekezes.pdf</a:t>
            </a:r>
            <a:r>
              <a:rPr lang="hu-HU" altLang="hu-HU" sz="2000"/>
              <a:t>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289F048-DBED-19DD-79A4-A0AAA5E00278}"/>
              </a:ext>
            </a:extLst>
          </p:cNvPr>
          <p:cNvSpPr>
            <a:spLocks noGrp="1" noChangeArrowheads="1"/>
          </p:cNvSpPr>
          <p:nvPr>
            <p:ph type="title"/>
          </p:nvPr>
        </p:nvSpPr>
        <p:spPr/>
        <p:txBody>
          <a:bodyPr/>
          <a:lstStyle/>
          <a:p>
            <a:pPr eaLnBrk="1" hangingPunct="1"/>
            <a:r>
              <a:rPr lang="hu-HU" altLang="hu-HU" sz="4000"/>
              <a:t>A pénzmosás hatályos bűncselekményének kérdései</a:t>
            </a:r>
          </a:p>
        </p:txBody>
      </p:sp>
      <p:sp>
        <p:nvSpPr>
          <p:cNvPr id="34819" name="Rectangle 3">
            <a:extLst>
              <a:ext uri="{FF2B5EF4-FFF2-40B4-BE49-F238E27FC236}">
                <a16:creationId xmlns:a16="http://schemas.microsoft.com/office/drawing/2014/main" id="{662B1E06-12E5-56BB-20B3-CBF57EACEE42}"/>
              </a:ext>
            </a:extLst>
          </p:cNvPr>
          <p:cNvSpPr>
            <a:spLocks noGrp="1" noChangeArrowheads="1"/>
          </p:cNvSpPr>
          <p:nvPr>
            <p:ph type="body" sz="half" idx="1"/>
          </p:nvPr>
        </p:nvSpPr>
        <p:spPr/>
        <p:txBody>
          <a:bodyPr/>
          <a:lstStyle/>
          <a:p>
            <a:pPr eaLnBrk="1" hangingPunct="1"/>
            <a:endParaRPr lang="hu-HU" altLang="hu-HU" sz="2800"/>
          </a:p>
        </p:txBody>
      </p:sp>
      <p:pic>
        <p:nvPicPr>
          <p:cNvPr id="34820" name="Picture 4">
            <a:extLst>
              <a:ext uri="{FF2B5EF4-FFF2-40B4-BE49-F238E27FC236}">
                <a16:creationId xmlns:a16="http://schemas.microsoft.com/office/drawing/2014/main" id="{D538A7D3-2915-1825-B253-051FDF00761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92314" y="1692276"/>
            <a:ext cx="3887787" cy="305117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34821" name="Picture 5">
            <a:extLst>
              <a:ext uri="{FF2B5EF4-FFF2-40B4-BE49-F238E27FC236}">
                <a16:creationId xmlns:a16="http://schemas.microsoft.com/office/drawing/2014/main" id="{61445D6F-8A15-7A8A-5E7D-3174F8E02F6A}"/>
              </a:ext>
            </a:extLst>
          </p:cNvPr>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6743701" y="1600201"/>
            <a:ext cx="3313113" cy="4525963"/>
          </a:xfr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ím 1">
            <a:extLst>
              <a:ext uri="{FF2B5EF4-FFF2-40B4-BE49-F238E27FC236}">
                <a16:creationId xmlns:a16="http://schemas.microsoft.com/office/drawing/2014/main" id="{6846CA4A-30FB-3712-0D75-CA5303FB3A00}"/>
              </a:ext>
            </a:extLst>
          </p:cNvPr>
          <p:cNvSpPr>
            <a:spLocks noGrp="1" noChangeArrowheads="1"/>
          </p:cNvSpPr>
          <p:nvPr>
            <p:ph type="title"/>
          </p:nvPr>
        </p:nvSpPr>
        <p:spPr>
          <a:xfrm>
            <a:off x="1981200" y="388938"/>
            <a:ext cx="8305800" cy="1600200"/>
          </a:xfrm>
        </p:spPr>
        <p:txBody>
          <a:bodyPr/>
          <a:lstStyle/>
          <a:p>
            <a:pPr eaLnBrk="1" hangingPunct="1"/>
            <a:r>
              <a:rPr lang="hu-HU" altLang="hu-HU"/>
              <a:t>A séma </a:t>
            </a:r>
            <a:r>
              <a:rPr lang="hu-HU" altLang="hu-HU" sz="1800"/>
              <a:t>(Gál István nyomán)</a:t>
            </a:r>
            <a:br>
              <a:rPr lang="hu-HU" altLang="hu-HU" sz="1800"/>
            </a:br>
            <a:r>
              <a:rPr lang="hu-HU" altLang="hu-HU" sz="1800"/>
              <a:t>statikus: a vagyon nem vált alakot</a:t>
            </a:r>
            <a:br>
              <a:rPr lang="hu-HU" altLang="hu-HU" sz="1800"/>
            </a:br>
            <a:r>
              <a:rPr lang="hu-HU" altLang="hu-HU" sz="1800"/>
              <a:t>dinamikus: transzformációt eredményez</a:t>
            </a:r>
          </a:p>
        </p:txBody>
      </p:sp>
      <p:sp>
        <p:nvSpPr>
          <p:cNvPr id="35843" name="Dia számának helye 2">
            <a:extLst>
              <a:ext uri="{FF2B5EF4-FFF2-40B4-BE49-F238E27FC236}">
                <a16:creationId xmlns:a16="http://schemas.microsoft.com/office/drawing/2014/main" id="{7CC98370-BEB2-2016-B6D1-A0449D3C6C9D}"/>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CCDA11D-E8D2-401E-9055-5720355E5762}" type="slidenum">
              <a:rPr lang="hu-HU" altLang="hu-HU">
                <a:solidFill>
                  <a:srgbClr val="FFFFFF"/>
                </a:solidFill>
                <a:latin typeface="Gill Sans MT" panose="020B0502020104020203" pitchFamily="34" charset="-18"/>
              </a:rPr>
              <a:pPr fontAlgn="base">
                <a:spcBef>
                  <a:spcPct val="0"/>
                </a:spcBef>
                <a:spcAft>
                  <a:spcPct val="0"/>
                </a:spcAft>
              </a:pPr>
              <a:t>124</a:t>
            </a:fld>
            <a:endParaRPr lang="hu-HU" altLang="hu-HU">
              <a:solidFill>
                <a:srgbClr val="FFFFFF"/>
              </a:solidFill>
              <a:latin typeface="Gill Sans MT" panose="020B0502020104020203" pitchFamily="34" charset="-18"/>
            </a:endParaRPr>
          </a:p>
        </p:txBody>
      </p:sp>
      <p:grpSp>
        <p:nvGrpSpPr>
          <p:cNvPr id="35844" name="Vászon 16">
            <a:extLst>
              <a:ext uri="{FF2B5EF4-FFF2-40B4-BE49-F238E27FC236}">
                <a16:creationId xmlns:a16="http://schemas.microsoft.com/office/drawing/2014/main" id="{E8CF0FE8-C0A3-9FF3-9FCB-17A392DBD4BF}"/>
              </a:ext>
            </a:extLst>
          </p:cNvPr>
          <p:cNvGrpSpPr>
            <a:grpSpLocks/>
          </p:cNvGrpSpPr>
          <p:nvPr/>
        </p:nvGrpSpPr>
        <p:grpSpPr bwMode="auto">
          <a:xfrm>
            <a:off x="2909888" y="2187575"/>
            <a:ext cx="6642100" cy="4057650"/>
            <a:chOff x="0" y="112687"/>
            <a:chExt cx="6352539" cy="3578445"/>
          </a:xfrm>
        </p:grpSpPr>
        <p:sp>
          <p:nvSpPr>
            <p:cNvPr id="35845" name="Téglalap 4">
              <a:extLst>
                <a:ext uri="{FF2B5EF4-FFF2-40B4-BE49-F238E27FC236}">
                  <a16:creationId xmlns:a16="http://schemas.microsoft.com/office/drawing/2014/main" id="{AD885333-419D-891B-3F43-0BD2B7F29ACE}"/>
                </a:ext>
              </a:extLst>
            </p:cNvPr>
            <p:cNvSpPr>
              <a:spLocks noChangeArrowheads="1"/>
            </p:cNvSpPr>
            <p:nvPr/>
          </p:nvSpPr>
          <p:spPr bwMode="auto">
            <a:xfrm flipV="1">
              <a:off x="4062412" y="3652026"/>
              <a:ext cx="2290127" cy="39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hu-HU" altLang="hu-HU" sz="1800">
                <a:solidFill>
                  <a:srgbClr val="000000"/>
                </a:solidFill>
              </a:endParaRPr>
            </a:p>
          </p:txBody>
        </p:sp>
        <p:sp>
          <p:nvSpPr>
            <p:cNvPr id="70662" name="AutoShape 4">
              <a:extLst>
                <a:ext uri="{FF2B5EF4-FFF2-40B4-BE49-F238E27FC236}">
                  <a16:creationId xmlns:a16="http://schemas.microsoft.com/office/drawing/2014/main" id="{C9F275CC-4010-C520-B34E-97217B20E655}"/>
                </a:ext>
              </a:extLst>
            </p:cNvPr>
            <p:cNvSpPr>
              <a:spLocks noChangeArrowheads="1"/>
            </p:cNvSpPr>
            <p:nvPr/>
          </p:nvSpPr>
          <p:spPr bwMode="auto">
            <a:xfrm>
              <a:off x="570878" y="112687"/>
              <a:ext cx="3886831" cy="698609"/>
            </a:xfrm>
            <a:prstGeom prst="wedgeRectCallout">
              <a:avLst>
                <a:gd name="adj1" fmla="val -18074"/>
                <a:gd name="adj2" fmla="val -10764"/>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hu-HU" altLang="hu-HU" sz="1500">
                  <a:solidFill>
                    <a:srgbClr val="000000"/>
                  </a:solidFill>
                  <a:latin typeface="Times New Roman" panose="02020603050405020304" pitchFamily="18" charset="0"/>
                  <a:cs typeface="Times New Roman" panose="02020603050405020304" pitchFamily="18" charset="0"/>
                </a:rPr>
                <a:t>Pénzmosás a magyar büntetőjogban 2021. január 1-től</a:t>
              </a:r>
              <a:endParaRPr lang="hu-HU" altLang="hu-HU" sz="750">
                <a:solidFill>
                  <a:srgbClr val="000000"/>
                </a:solidFill>
                <a:latin typeface="Times New Roman" panose="02020603050405020304" pitchFamily="18" charset="0"/>
                <a:cs typeface="Times New Roman" panose="02020603050405020304" pitchFamily="18" charset="0"/>
              </a:endParaRPr>
            </a:p>
          </p:txBody>
        </p:sp>
        <p:sp>
          <p:nvSpPr>
            <p:cNvPr id="70663" name="AutoShape 5">
              <a:extLst>
                <a:ext uri="{FF2B5EF4-FFF2-40B4-BE49-F238E27FC236}">
                  <a16:creationId xmlns:a16="http://schemas.microsoft.com/office/drawing/2014/main" id="{5A6C6800-8B3B-1B4C-AD79-440270184A6F}"/>
                </a:ext>
              </a:extLst>
            </p:cNvPr>
            <p:cNvSpPr>
              <a:spLocks noChangeArrowheads="1"/>
            </p:cNvSpPr>
            <p:nvPr/>
          </p:nvSpPr>
          <p:spPr bwMode="auto">
            <a:xfrm>
              <a:off x="0" y="1026899"/>
              <a:ext cx="2057287" cy="772810"/>
            </a:xfrm>
            <a:prstGeom prst="wedgeRectCallout">
              <a:avLst>
                <a:gd name="adj1" fmla="val -15616"/>
                <a:gd name="adj2" fmla="val -26991"/>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ts val="900"/>
                </a:spcBef>
                <a:spcAft>
                  <a:spcPct val="0"/>
                </a:spcAft>
                <a:defRPr/>
              </a:pPr>
              <a:r>
                <a:rPr lang="hu-HU" altLang="hu-HU" sz="1050" b="1">
                  <a:solidFill>
                    <a:srgbClr val="000000"/>
                  </a:solidFill>
                  <a:latin typeface="Times New Roman" panose="02020603050405020304" pitchFamily="18" charset="0"/>
                  <a:cs typeface="Times New Roman" panose="02020603050405020304" pitchFamily="18" charset="0"/>
                </a:rPr>
                <a:t>Bejelentési kötelezettség elmulasztása</a:t>
              </a:r>
            </a:p>
            <a:p>
              <a:pPr algn="ctr" fontAlgn="base">
                <a:spcBef>
                  <a:spcPts val="900"/>
                </a:spcBef>
                <a:spcAft>
                  <a:spcPct val="0"/>
                </a:spcAft>
                <a:defRPr/>
              </a:pPr>
              <a:r>
                <a:rPr lang="hu-HU" altLang="hu-HU" sz="1050" b="1">
                  <a:solidFill>
                    <a:srgbClr val="000000"/>
                  </a:solidFill>
                  <a:latin typeface="Times New Roman" panose="02020603050405020304" pitchFamily="18" charset="0"/>
                  <a:cs typeface="Times New Roman" panose="02020603050405020304" pitchFamily="18" charset="0"/>
                </a:rPr>
                <a:t>(401. §)</a:t>
              </a:r>
              <a:endParaRPr lang="hu-HU" altLang="hu-HU" sz="750">
                <a:solidFill>
                  <a:srgbClr val="000000"/>
                </a:solidFill>
                <a:latin typeface="Times New Roman" panose="02020603050405020304" pitchFamily="18" charset="0"/>
                <a:cs typeface="Times New Roman" panose="02020603050405020304" pitchFamily="18" charset="0"/>
              </a:endParaRPr>
            </a:p>
          </p:txBody>
        </p:sp>
        <p:sp>
          <p:nvSpPr>
            <p:cNvPr id="70664" name="AutoShape 6">
              <a:extLst>
                <a:ext uri="{FF2B5EF4-FFF2-40B4-BE49-F238E27FC236}">
                  <a16:creationId xmlns:a16="http://schemas.microsoft.com/office/drawing/2014/main" id="{87C0A607-B482-DB92-B954-C26B2CAE25A6}"/>
                </a:ext>
              </a:extLst>
            </p:cNvPr>
            <p:cNvSpPr>
              <a:spLocks noChangeArrowheads="1"/>
            </p:cNvSpPr>
            <p:nvPr/>
          </p:nvSpPr>
          <p:spPr bwMode="auto">
            <a:xfrm>
              <a:off x="3086690" y="1228501"/>
              <a:ext cx="1141757" cy="571207"/>
            </a:xfrm>
            <a:prstGeom prst="wedgeRectCallout">
              <a:avLst>
                <a:gd name="adj1" fmla="val 22722"/>
                <a:gd name="adj2" fmla="val -38889"/>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hu-HU" altLang="hu-HU" sz="1050" b="1">
                  <a:solidFill>
                    <a:srgbClr val="000000"/>
                  </a:solidFill>
                  <a:latin typeface="Times New Roman" panose="02020603050405020304" pitchFamily="18" charset="0"/>
                  <a:cs typeface="Times New Roman" panose="02020603050405020304" pitchFamily="18" charset="0"/>
                </a:rPr>
                <a:t>Klasszikus pénzmosás</a:t>
              </a:r>
            </a:p>
            <a:p>
              <a:pPr algn="ctr" fontAlgn="base">
                <a:spcBef>
                  <a:spcPct val="0"/>
                </a:spcBef>
                <a:spcAft>
                  <a:spcPct val="0"/>
                </a:spcAft>
                <a:defRPr/>
              </a:pPr>
              <a:r>
                <a:rPr lang="hu-HU" altLang="hu-HU" sz="1050" b="1">
                  <a:solidFill>
                    <a:srgbClr val="000000"/>
                  </a:solidFill>
                  <a:latin typeface="Times New Roman" panose="02020603050405020304" pitchFamily="18" charset="0"/>
                  <a:cs typeface="Times New Roman" panose="02020603050405020304" pitchFamily="18" charset="0"/>
                </a:rPr>
                <a:t>(399.§)</a:t>
              </a:r>
              <a:endParaRPr lang="hu-HU" altLang="hu-HU" sz="750">
                <a:solidFill>
                  <a:srgbClr val="000000"/>
                </a:solidFill>
                <a:latin typeface="Times New Roman" panose="02020603050405020304" pitchFamily="18" charset="0"/>
                <a:cs typeface="Times New Roman" panose="02020603050405020304" pitchFamily="18" charset="0"/>
              </a:endParaRPr>
            </a:p>
          </p:txBody>
        </p:sp>
        <p:sp>
          <p:nvSpPr>
            <p:cNvPr id="9" name="AutoShape 7">
              <a:extLst>
                <a:ext uri="{FF2B5EF4-FFF2-40B4-BE49-F238E27FC236}">
                  <a16:creationId xmlns:a16="http://schemas.microsoft.com/office/drawing/2014/main" id="{694CE183-6DA8-4825-02D9-827A32AEDD62}"/>
                </a:ext>
              </a:extLst>
            </p:cNvPr>
            <p:cNvSpPr>
              <a:spLocks noChangeArrowheads="1"/>
            </p:cNvSpPr>
            <p:nvPr/>
          </p:nvSpPr>
          <p:spPr bwMode="auto">
            <a:xfrm>
              <a:off x="75406" y="2398180"/>
              <a:ext cx="831850" cy="457098"/>
            </a:xfrm>
            <a:prstGeom prst="wedgeRectCallout">
              <a:avLst>
                <a:gd name="adj1" fmla="val -47097"/>
                <a:gd name="adj2" fmla="val 29028"/>
              </a:avLst>
            </a:prstGeom>
            <a:solidFill>
              <a:srgbClr val="FFFFFF"/>
            </a:solidFill>
            <a:ln w="9525">
              <a:solidFill>
                <a:srgbClr val="000000"/>
              </a:solidFill>
              <a:miter lim="800000"/>
              <a:headEnd/>
              <a:tailEnd/>
            </a:ln>
          </p:spPr>
          <p:txBody>
            <a:bodyPr upright="1"/>
            <a:lstStyle/>
            <a:p>
              <a:pPr algn="ctr" fontAlgn="base">
                <a:spcBef>
                  <a:spcPct val="0"/>
                </a:spcBef>
                <a:spcAft>
                  <a:spcPct val="0"/>
                </a:spcAft>
                <a:defRPr/>
              </a:pPr>
              <a:r>
                <a:rPr lang="hu-HU" sz="900" dirty="0">
                  <a:solidFill>
                    <a:srgbClr val="000000"/>
                  </a:solidFill>
                  <a:latin typeface="Times New Roman" panose="02020603050405020304" pitchFamily="18" charset="0"/>
                  <a:ea typeface="Times New Roman" panose="02020603050405020304" pitchFamily="18" charset="0"/>
                </a:rPr>
                <a:t>Materiális statikus</a:t>
              </a:r>
            </a:p>
            <a:p>
              <a:pPr algn="ctr" fontAlgn="base">
                <a:spcBef>
                  <a:spcPct val="0"/>
                </a:spcBef>
                <a:spcAft>
                  <a:spcPct val="0"/>
                </a:spcAft>
                <a:defRPr/>
              </a:pPr>
              <a:r>
                <a:rPr lang="hu-HU" sz="900" dirty="0">
                  <a:solidFill>
                    <a:srgbClr val="000000"/>
                  </a:solidFill>
                  <a:highlight>
                    <a:srgbClr val="FFFF00"/>
                  </a:highlight>
                  <a:latin typeface="Times New Roman" panose="02020603050405020304" pitchFamily="18" charset="0"/>
                  <a:ea typeface="Times New Roman" panose="02020603050405020304" pitchFamily="18" charset="0"/>
                </a:rPr>
                <a:t>(1) </a:t>
              </a:r>
              <a:r>
                <a:rPr lang="hu-HU" sz="900" dirty="0" err="1">
                  <a:solidFill>
                    <a:srgbClr val="000000"/>
                  </a:solidFill>
                  <a:highlight>
                    <a:srgbClr val="FFFF00"/>
                  </a:highlight>
                  <a:latin typeface="Times New Roman" panose="02020603050405020304" pitchFamily="18" charset="0"/>
                  <a:ea typeface="Times New Roman" panose="02020603050405020304" pitchFamily="18" charset="0"/>
                </a:rPr>
                <a:t>bek</a:t>
              </a:r>
              <a:r>
                <a:rPr lang="hu-HU" sz="900" dirty="0">
                  <a:solidFill>
                    <a:srgbClr val="000000"/>
                  </a:solidFill>
                  <a:highlight>
                    <a:srgbClr val="FFFF00"/>
                  </a:highlight>
                  <a:latin typeface="Times New Roman" panose="02020603050405020304" pitchFamily="18" charset="0"/>
                  <a:ea typeface="Times New Roman" panose="02020603050405020304" pitchFamily="18" charset="0"/>
                </a:rPr>
                <a:t>.</a:t>
              </a:r>
              <a:endParaRPr lang="hu-HU" sz="750" dirty="0">
                <a:solidFill>
                  <a:srgbClr val="000000"/>
                </a:solidFill>
                <a:highlight>
                  <a:srgbClr val="FFFF00"/>
                </a:highlight>
                <a:latin typeface="Times New Roman" panose="02020603050405020304" pitchFamily="18" charset="0"/>
                <a:ea typeface="Times New Roman" panose="02020603050405020304" pitchFamily="18" charset="0"/>
              </a:endParaRPr>
            </a:p>
          </p:txBody>
        </p:sp>
        <p:sp>
          <p:nvSpPr>
            <p:cNvPr id="10" name="AutoShape 8">
              <a:extLst>
                <a:ext uri="{FF2B5EF4-FFF2-40B4-BE49-F238E27FC236}">
                  <a16:creationId xmlns:a16="http://schemas.microsoft.com/office/drawing/2014/main" id="{42E83E00-678A-EDEE-5DC7-7E3C14911981}"/>
                </a:ext>
              </a:extLst>
            </p:cNvPr>
            <p:cNvSpPr>
              <a:spLocks noChangeArrowheads="1"/>
            </p:cNvSpPr>
            <p:nvPr/>
          </p:nvSpPr>
          <p:spPr bwMode="auto">
            <a:xfrm>
              <a:off x="961231" y="2398180"/>
              <a:ext cx="831056" cy="457098"/>
            </a:xfrm>
            <a:prstGeom prst="wedgeRectCallout">
              <a:avLst>
                <a:gd name="adj1" fmla="val 8824"/>
                <a:gd name="adj2" fmla="val 12083"/>
              </a:avLst>
            </a:prstGeom>
            <a:solidFill>
              <a:srgbClr val="FFFFFF"/>
            </a:solidFill>
            <a:ln w="9525">
              <a:solidFill>
                <a:srgbClr val="000000"/>
              </a:solidFill>
              <a:miter lim="800000"/>
              <a:headEnd/>
              <a:tailEnd/>
            </a:ln>
          </p:spPr>
          <p:txBody>
            <a:bodyPr upright="1"/>
            <a:lstStyle/>
            <a:p>
              <a:pPr algn="ctr" fontAlgn="base">
                <a:spcBef>
                  <a:spcPct val="0"/>
                </a:spcBef>
                <a:spcAft>
                  <a:spcPct val="0"/>
                </a:spcAft>
                <a:defRPr/>
              </a:pPr>
              <a:r>
                <a:rPr lang="hu-HU" sz="900" dirty="0">
                  <a:solidFill>
                    <a:srgbClr val="000000"/>
                  </a:solidFill>
                  <a:latin typeface="Times New Roman" panose="02020603050405020304" pitchFamily="18" charset="0"/>
                  <a:ea typeface="Times New Roman" panose="02020603050405020304" pitchFamily="18" charset="0"/>
                </a:rPr>
                <a:t>Célzatos dinamikus</a:t>
              </a:r>
            </a:p>
            <a:p>
              <a:pPr algn="ctr" fontAlgn="base">
                <a:spcBef>
                  <a:spcPct val="0"/>
                </a:spcBef>
                <a:spcAft>
                  <a:spcPct val="0"/>
                </a:spcAft>
                <a:defRPr/>
              </a:pPr>
              <a:r>
                <a:rPr lang="hu-HU" sz="750" dirty="0">
                  <a:solidFill>
                    <a:srgbClr val="000000"/>
                  </a:solidFill>
                  <a:highlight>
                    <a:srgbClr val="FFFF00"/>
                  </a:highlight>
                  <a:latin typeface="Times New Roman" panose="02020603050405020304" pitchFamily="18" charset="0"/>
                  <a:ea typeface="Times New Roman" panose="02020603050405020304" pitchFamily="18" charset="0"/>
                </a:rPr>
                <a:t>(2) </a:t>
              </a:r>
              <a:r>
                <a:rPr lang="hu-HU" sz="750" dirty="0" err="1">
                  <a:solidFill>
                    <a:srgbClr val="000000"/>
                  </a:solidFill>
                  <a:highlight>
                    <a:srgbClr val="FFFF00"/>
                  </a:highlight>
                  <a:latin typeface="Times New Roman" panose="02020603050405020304" pitchFamily="18" charset="0"/>
                  <a:ea typeface="Times New Roman" panose="02020603050405020304" pitchFamily="18" charset="0"/>
                </a:rPr>
                <a:t>bek</a:t>
              </a:r>
              <a:r>
                <a:rPr lang="hu-HU" sz="750" dirty="0">
                  <a:solidFill>
                    <a:srgbClr val="000000"/>
                  </a:solidFill>
                  <a:highlight>
                    <a:srgbClr val="FFFF00"/>
                  </a:highlight>
                  <a:latin typeface="Times New Roman" panose="02020603050405020304" pitchFamily="18" charset="0"/>
                  <a:ea typeface="Times New Roman" panose="02020603050405020304" pitchFamily="18" charset="0"/>
                </a:rPr>
                <a:t>.</a:t>
              </a:r>
              <a:endParaRPr lang="hu-HU" sz="900" dirty="0">
                <a:solidFill>
                  <a:srgbClr val="000000"/>
                </a:solidFill>
                <a:highlight>
                  <a:srgbClr val="FFFF00"/>
                </a:highlight>
                <a:latin typeface="Times New Roman" panose="02020603050405020304" pitchFamily="18" charset="0"/>
                <a:ea typeface="Times New Roman" panose="02020603050405020304" pitchFamily="18" charset="0"/>
              </a:endParaRPr>
            </a:p>
          </p:txBody>
        </p:sp>
        <p:sp>
          <p:nvSpPr>
            <p:cNvPr id="11" name="AutoShape 9">
              <a:extLst>
                <a:ext uri="{FF2B5EF4-FFF2-40B4-BE49-F238E27FC236}">
                  <a16:creationId xmlns:a16="http://schemas.microsoft.com/office/drawing/2014/main" id="{7249A62C-AECA-D304-9C31-22F6997A6C71}"/>
                </a:ext>
              </a:extLst>
            </p:cNvPr>
            <p:cNvSpPr>
              <a:spLocks noChangeArrowheads="1"/>
            </p:cNvSpPr>
            <p:nvPr/>
          </p:nvSpPr>
          <p:spPr bwMode="auto">
            <a:xfrm>
              <a:off x="1849438" y="2398180"/>
              <a:ext cx="1289050" cy="457098"/>
            </a:xfrm>
            <a:prstGeom prst="wedgeRectCallout">
              <a:avLst>
                <a:gd name="adj1" fmla="val -8426"/>
                <a:gd name="adj2" fmla="val 20417"/>
              </a:avLst>
            </a:prstGeom>
            <a:solidFill>
              <a:srgbClr val="FFFFFF"/>
            </a:solidFill>
            <a:ln w="9525">
              <a:solidFill>
                <a:srgbClr val="000000"/>
              </a:solidFill>
              <a:miter lim="800000"/>
              <a:headEnd/>
              <a:tailEnd/>
            </a:ln>
          </p:spPr>
          <p:txBody>
            <a:bodyPr upright="1"/>
            <a:lstStyle/>
            <a:p>
              <a:pPr algn="ctr" fontAlgn="base">
                <a:spcBef>
                  <a:spcPct val="0"/>
                </a:spcBef>
                <a:spcAft>
                  <a:spcPct val="0"/>
                </a:spcAft>
                <a:defRPr/>
              </a:pPr>
              <a:r>
                <a:rPr lang="hu-HU" sz="900" dirty="0">
                  <a:solidFill>
                    <a:srgbClr val="000000"/>
                  </a:solidFill>
                  <a:latin typeface="Times New Roman" panose="02020603050405020304" pitchFamily="18" charset="0"/>
                  <a:ea typeface="Times New Roman" panose="02020603050405020304" pitchFamily="18" charset="0"/>
                </a:rPr>
                <a:t>Bűnpártoló jellegű dinamikus</a:t>
              </a:r>
            </a:p>
            <a:p>
              <a:pPr algn="ctr" fontAlgn="base">
                <a:spcBef>
                  <a:spcPct val="0"/>
                </a:spcBef>
                <a:spcAft>
                  <a:spcPct val="0"/>
                </a:spcAft>
                <a:defRPr/>
              </a:pPr>
              <a:r>
                <a:rPr lang="hu-HU" sz="900" dirty="0">
                  <a:solidFill>
                    <a:srgbClr val="000000"/>
                  </a:solidFill>
                  <a:highlight>
                    <a:srgbClr val="FFFF00"/>
                  </a:highlight>
                  <a:latin typeface="Times New Roman" panose="02020603050405020304" pitchFamily="18" charset="0"/>
                  <a:ea typeface="Times New Roman" panose="02020603050405020304" pitchFamily="18" charset="0"/>
                </a:rPr>
                <a:t>(3) </a:t>
              </a:r>
              <a:r>
                <a:rPr lang="hu-HU" sz="900" dirty="0" err="1">
                  <a:solidFill>
                    <a:srgbClr val="000000"/>
                  </a:solidFill>
                  <a:highlight>
                    <a:srgbClr val="FFFF00"/>
                  </a:highlight>
                  <a:latin typeface="Times New Roman" panose="02020603050405020304" pitchFamily="18" charset="0"/>
                  <a:ea typeface="Times New Roman" panose="02020603050405020304" pitchFamily="18" charset="0"/>
                </a:rPr>
                <a:t>bek</a:t>
              </a:r>
              <a:r>
                <a:rPr lang="hu-HU" sz="900" dirty="0">
                  <a:solidFill>
                    <a:srgbClr val="000000"/>
                  </a:solidFill>
                  <a:highlight>
                    <a:srgbClr val="FFFF00"/>
                  </a:highlight>
                  <a:latin typeface="Times New Roman" panose="02020603050405020304" pitchFamily="18" charset="0"/>
                  <a:ea typeface="Times New Roman" panose="02020603050405020304" pitchFamily="18" charset="0"/>
                </a:rPr>
                <a:t>.</a:t>
              </a:r>
              <a:endParaRPr lang="hu-HU" sz="750" dirty="0">
                <a:solidFill>
                  <a:srgbClr val="000000"/>
                </a:solidFill>
                <a:highlight>
                  <a:srgbClr val="FFFF00"/>
                </a:highlight>
                <a:latin typeface="Times New Roman" panose="02020603050405020304" pitchFamily="18" charset="0"/>
                <a:ea typeface="Times New Roman" panose="02020603050405020304" pitchFamily="18" charset="0"/>
              </a:endParaRPr>
            </a:p>
          </p:txBody>
        </p:sp>
        <p:cxnSp>
          <p:nvCxnSpPr>
            <p:cNvPr id="35852" name="AutoShape 10">
              <a:extLst>
                <a:ext uri="{FF2B5EF4-FFF2-40B4-BE49-F238E27FC236}">
                  <a16:creationId xmlns:a16="http://schemas.microsoft.com/office/drawing/2014/main" id="{90BD16F8-DEB2-8C82-54D8-D77113042932}"/>
                </a:ext>
              </a:extLst>
            </p:cNvPr>
            <p:cNvCxnSpPr>
              <a:cxnSpLocks noChangeShapeType="1"/>
              <a:stCxn id="70662" idx="2"/>
              <a:endCxn id="70663" idx="0"/>
            </p:cNvCxnSpPr>
            <p:nvPr/>
          </p:nvCxnSpPr>
          <p:spPr bwMode="auto">
            <a:xfrm flipH="1">
              <a:off x="1028700" y="811826"/>
              <a:ext cx="1485900" cy="21505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853" name="AutoShape 11">
              <a:extLst>
                <a:ext uri="{FF2B5EF4-FFF2-40B4-BE49-F238E27FC236}">
                  <a16:creationId xmlns:a16="http://schemas.microsoft.com/office/drawing/2014/main" id="{681CB8C2-2297-6049-77B5-77A468351BB1}"/>
                </a:ext>
              </a:extLst>
            </p:cNvPr>
            <p:cNvCxnSpPr>
              <a:cxnSpLocks noChangeShapeType="1"/>
              <a:stCxn id="70662" idx="2"/>
              <a:endCxn id="70664" idx="0"/>
            </p:cNvCxnSpPr>
            <p:nvPr/>
          </p:nvCxnSpPr>
          <p:spPr bwMode="auto">
            <a:xfrm>
              <a:off x="2514600" y="811826"/>
              <a:ext cx="1143000" cy="41662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854" name="AutoShape 12">
              <a:extLst>
                <a:ext uri="{FF2B5EF4-FFF2-40B4-BE49-F238E27FC236}">
                  <a16:creationId xmlns:a16="http://schemas.microsoft.com/office/drawing/2014/main" id="{B57A3093-FD96-ECC2-14B9-203A97DFE02B}"/>
                </a:ext>
              </a:extLst>
            </p:cNvPr>
            <p:cNvCxnSpPr>
              <a:cxnSpLocks noChangeShapeType="1"/>
              <a:stCxn id="70664" idx="2"/>
              <a:endCxn id="9" idx="0"/>
            </p:cNvCxnSpPr>
            <p:nvPr/>
          </p:nvCxnSpPr>
          <p:spPr bwMode="auto">
            <a:xfrm flipH="1">
              <a:off x="491331" y="1799825"/>
              <a:ext cx="3166269" cy="5983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855" name="AutoShape 13">
              <a:extLst>
                <a:ext uri="{FF2B5EF4-FFF2-40B4-BE49-F238E27FC236}">
                  <a16:creationId xmlns:a16="http://schemas.microsoft.com/office/drawing/2014/main" id="{C6D488E5-06EA-E9BD-A72A-91DA806627D4}"/>
                </a:ext>
              </a:extLst>
            </p:cNvPr>
            <p:cNvCxnSpPr>
              <a:cxnSpLocks noChangeShapeType="1"/>
              <a:stCxn id="70664" idx="2"/>
              <a:endCxn id="10" idx="0"/>
            </p:cNvCxnSpPr>
            <p:nvPr/>
          </p:nvCxnSpPr>
          <p:spPr bwMode="auto">
            <a:xfrm flipH="1">
              <a:off x="1377156" y="1799825"/>
              <a:ext cx="2280444" cy="5983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856" name="AutoShape 14">
              <a:extLst>
                <a:ext uri="{FF2B5EF4-FFF2-40B4-BE49-F238E27FC236}">
                  <a16:creationId xmlns:a16="http://schemas.microsoft.com/office/drawing/2014/main" id="{C7C65168-F7A5-6C76-A29E-F46BD5E33785}"/>
                </a:ext>
              </a:extLst>
            </p:cNvPr>
            <p:cNvCxnSpPr>
              <a:cxnSpLocks noChangeShapeType="1"/>
              <a:stCxn id="70664" idx="2"/>
              <a:endCxn id="11" idx="0"/>
            </p:cNvCxnSpPr>
            <p:nvPr/>
          </p:nvCxnSpPr>
          <p:spPr bwMode="auto">
            <a:xfrm flipH="1">
              <a:off x="2493963" y="1799825"/>
              <a:ext cx="1163638" cy="5983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7" name="AutoShape 15">
              <a:extLst>
                <a:ext uri="{FF2B5EF4-FFF2-40B4-BE49-F238E27FC236}">
                  <a16:creationId xmlns:a16="http://schemas.microsoft.com/office/drawing/2014/main" id="{E253B1E9-D357-8BAC-3CF2-3DD612AC567C}"/>
                </a:ext>
              </a:extLst>
            </p:cNvPr>
            <p:cNvSpPr>
              <a:spLocks noChangeArrowheads="1"/>
            </p:cNvSpPr>
            <p:nvPr/>
          </p:nvSpPr>
          <p:spPr bwMode="auto">
            <a:xfrm>
              <a:off x="3227388" y="2398180"/>
              <a:ext cx="746125" cy="655492"/>
            </a:xfrm>
            <a:prstGeom prst="wedgeRectCallout">
              <a:avLst>
                <a:gd name="adj1" fmla="val -12639"/>
                <a:gd name="adj2" fmla="val -15407"/>
              </a:avLst>
            </a:prstGeom>
            <a:solidFill>
              <a:srgbClr val="FFFFFF"/>
            </a:solidFill>
            <a:ln w="9525">
              <a:solidFill>
                <a:srgbClr val="000000"/>
              </a:solidFill>
              <a:miter lim="800000"/>
              <a:headEnd/>
              <a:tailEnd/>
            </a:ln>
          </p:spPr>
          <p:txBody>
            <a:bodyPr upright="1"/>
            <a:lstStyle/>
            <a:p>
              <a:pPr algn="ctr" fontAlgn="base">
                <a:spcBef>
                  <a:spcPct val="0"/>
                </a:spcBef>
                <a:spcAft>
                  <a:spcPct val="0"/>
                </a:spcAft>
                <a:defRPr/>
              </a:pPr>
              <a:r>
                <a:rPr lang="hu-HU" sz="900" dirty="0">
                  <a:solidFill>
                    <a:srgbClr val="000000"/>
                  </a:solidFill>
                  <a:latin typeface="Times New Roman" panose="02020603050405020304" pitchFamily="18" charset="0"/>
                  <a:ea typeface="Times New Roman" panose="02020603050405020304" pitchFamily="18" charset="0"/>
                </a:rPr>
                <a:t>Orgazda jellegű statikus</a:t>
              </a:r>
            </a:p>
            <a:p>
              <a:pPr algn="ctr" fontAlgn="base">
                <a:spcBef>
                  <a:spcPct val="0"/>
                </a:spcBef>
                <a:spcAft>
                  <a:spcPct val="0"/>
                </a:spcAft>
                <a:defRPr/>
              </a:pPr>
              <a:r>
                <a:rPr lang="hu-HU" sz="900" dirty="0">
                  <a:solidFill>
                    <a:srgbClr val="000000"/>
                  </a:solidFill>
                  <a:highlight>
                    <a:srgbClr val="FFFF00"/>
                  </a:highlight>
                  <a:latin typeface="Times New Roman" panose="02020603050405020304" pitchFamily="18" charset="0"/>
                  <a:ea typeface="Times New Roman" panose="02020603050405020304" pitchFamily="18" charset="0"/>
                </a:rPr>
                <a:t>(4) </a:t>
              </a:r>
              <a:r>
                <a:rPr lang="hu-HU" sz="900" dirty="0" err="1">
                  <a:solidFill>
                    <a:srgbClr val="000000"/>
                  </a:solidFill>
                  <a:highlight>
                    <a:srgbClr val="FFFF00"/>
                  </a:highlight>
                  <a:latin typeface="Times New Roman" panose="02020603050405020304" pitchFamily="18" charset="0"/>
                  <a:ea typeface="Times New Roman" panose="02020603050405020304" pitchFamily="18" charset="0"/>
                </a:rPr>
                <a:t>bek</a:t>
              </a:r>
              <a:r>
                <a:rPr lang="hu-HU" sz="900" dirty="0">
                  <a:solidFill>
                    <a:srgbClr val="000000"/>
                  </a:solidFill>
                  <a:highlight>
                    <a:srgbClr val="FFFF00"/>
                  </a:highlight>
                  <a:latin typeface="Times New Roman" panose="02020603050405020304" pitchFamily="18" charset="0"/>
                  <a:ea typeface="Times New Roman" panose="02020603050405020304" pitchFamily="18" charset="0"/>
                </a:rPr>
                <a:t>.</a:t>
              </a:r>
              <a:endParaRPr lang="hu-HU" sz="750" dirty="0">
                <a:solidFill>
                  <a:srgbClr val="000000"/>
                </a:solidFill>
                <a:highlight>
                  <a:srgbClr val="FFFF00"/>
                </a:highlight>
                <a:latin typeface="Times New Roman" panose="02020603050405020304" pitchFamily="18" charset="0"/>
                <a:ea typeface="Times New Roman" panose="02020603050405020304" pitchFamily="18" charset="0"/>
              </a:endParaRPr>
            </a:p>
          </p:txBody>
        </p:sp>
        <p:cxnSp>
          <p:nvCxnSpPr>
            <p:cNvPr id="35858" name="AutoShape 16">
              <a:extLst>
                <a:ext uri="{FF2B5EF4-FFF2-40B4-BE49-F238E27FC236}">
                  <a16:creationId xmlns:a16="http://schemas.microsoft.com/office/drawing/2014/main" id="{D7FD52BA-D62C-9F0A-E7CF-F929966D215C}"/>
                </a:ext>
              </a:extLst>
            </p:cNvPr>
            <p:cNvCxnSpPr>
              <a:cxnSpLocks noChangeShapeType="1"/>
              <a:stCxn id="70664" idx="2"/>
              <a:endCxn id="17" idx="0"/>
            </p:cNvCxnSpPr>
            <p:nvPr/>
          </p:nvCxnSpPr>
          <p:spPr bwMode="auto">
            <a:xfrm flipH="1">
              <a:off x="3600451" y="1799825"/>
              <a:ext cx="57150" cy="5983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 name="AutoShape 17">
              <a:extLst>
                <a:ext uri="{FF2B5EF4-FFF2-40B4-BE49-F238E27FC236}">
                  <a16:creationId xmlns:a16="http://schemas.microsoft.com/office/drawing/2014/main" id="{E407E395-E780-61F3-E6FF-0B7559F79555}"/>
                </a:ext>
              </a:extLst>
            </p:cNvPr>
            <p:cNvSpPr>
              <a:spLocks noChangeArrowheads="1"/>
            </p:cNvSpPr>
            <p:nvPr/>
          </p:nvSpPr>
          <p:spPr bwMode="auto">
            <a:xfrm>
              <a:off x="4062413" y="2398180"/>
              <a:ext cx="947738" cy="457098"/>
            </a:xfrm>
            <a:prstGeom prst="wedgeRectCallout">
              <a:avLst>
                <a:gd name="adj1" fmla="val -20579"/>
                <a:gd name="adj2" fmla="val -417"/>
              </a:avLst>
            </a:prstGeom>
            <a:solidFill>
              <a:srgbClr val="FFFFFF"/>
            </a:solidFill>
            <a:ln w="9525">
              <a:solidFill>
                <a:srgbClr val="000000"/>
              </a:solidFill>
              <a:miter lim="800000"/>
              <a:headEnd/>
              <a:tailEnd/>
            </a:ln>
          </p:spPr>
          <p:txBody>
            <a:bodyPr upright="1"/>
            <a:lstStyle/>
            <a:p>
              <a:pPr algn="ctr" fontAlgn="base">
                <a:spcBef>
                  <a:spcPct val="0"/>
                </a:spcBef>
                <a:spcAft>
                  <a:spcPct val="0"/>
                </a:spcAft>
                <a:defRPr/>
              </a:pPr>
              <a:r>
                <a:rPr lang="hu-HU" sz="900" dirty="0">
                  <a:solidFill>
                    <a:srgbClr val="000000"/>
                  </a:solidFill>
                  <a:latin typeface="Times New Roman" panose="02020603050405020304" pitchFamily="18" charset="0"/>
                  <a:ea typeface="Times New Roman" panose="02020603050405020304" pitchFamily="18" charset="0"/>
                </a:rPr>
                <a:t>Gondatlan pénzmosás</a:t>
              </a:r>
            </a:p>
            <a:p>
              <a:pPr algn="ctr" fontAlgn="base">
                <a:spcBef>
                  <a:spcPct val="0"/>
                </a:spcBef>
                <a:spcAft>
                  <a:spcPct val="0"/>
                </a:spcAft>
                <a:defRPr/>
              </a:pPr>
              <a:r>
                <a:rPr lang="hu-HU" sz="900" dirty="0">
                  <a:solidFill>
                    <a:srgbClr val="000000"/>
                  </a:solidFill>
                  <a:highlight>
                    <a:srgbClr val="FFFF00"/>
                  </a:highlight>
                  <a:latin typeface="Times New Roman" panose="02020603050405020304" pitchFamily="18" charset="0"/>
                  <a:ea typeface="Times New Roman" panose="02020603050405020304" pitchFamily="18" charset="0"/>
                </a:rPr>
                <a:t>(400.§(1) </a:t>
              </a:r>
              <a:r>
                <a:rPr lang="hu-HU" sz="900" dirty="0" err="1">
                  <a:solidFill>
                    <a:srgbClr val="000000"/>
                  </a:solidFill>
                  <a:highlight>
                    <a:srgbClr val="FFFF00"/>
                  </a:highlight>
                  <a:latin typeface="Times New Roman" panose="02020603050405020304" pitchFamily="18" charset="0"/>
                  <a:ea typeface="Times New Roman" panose="02020603050405020304" pitchFamily="18" charset="0"/>
                </a:rPr>
                <a:t>bek</a:t>
              </a:r>
              <a:r>
                <a:rPr lang="hu-HU" sz="900" dirty="0">
                  <a:solidFill>
                    <a:srgbClr val="000000"/>
                  </a:solidFill>
                  <a:highlight>
                    <a:srgbClr val="FFFF00"/>
                  </a:highlight>
                  <a:latin typeface="Times New Roman" panose="02020603050405020304" pitchFamily="18" charset="0"/>
                  <a:ea typeface="Times New Roman" panose="02020603050405020304" pitchFamily="18" charset="0"/>
                </a:rPr>
                <a:t>.)</a:t>
              </a:r>
              <a:endParaRPr lang="hu-HU" sz="750" dirty="0">
                <a:solidFill>
                  <a:srgbClr val="000000"/>
                </a:solidFill>
                <a:highlight>
                  <a:srgbClr val="FFFF00"/>
                </a:highlight>
                <a:latin typeface="Times New Roman" panose="02020603050405020304" pitchFamily="18" charset="0"/>
                <a:ea typeface="Times New Roman" panose="02020603050405020304" pitchFamily="18" charset="0"/>
              </a:endParaRPr>
            </a:p>
          </p:txBody>
        </p:sp>
        <p:cxnSp>
          <p:nvCxnSpPr>
            <p:cNvPr id="35860" name="AutoShape 18">
              <a:extLst>
                <a:ext uri="{FF2B5EF4-FFF2-40B4-BE49-F238E27FC236}">
                  <a16:creationId xmlns:a16="http://schemas.microsoft.com/office/drawing/2014/main" id="{864844AB-794A-A32A-C588-2CF19BC99549}"/>
                </a:ext>
              </a:extLst>
            </p:cNvPr>
            <p:cNvCxnSpPr>
              <a:cxnSpLocks noChangeShapeType="1"/>
              <a:stCxn id="70664" idx="2"/>
            </p:cNvCxnSpPr>
            <p:nvPr/>
          </p:nvCxnSpPr>
          <p:spPr bwMode="auto">
            <a:xfrm>
              <a:off x="3657600" y="1799825"/>
              <a:ext cx="658019" cy="5983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ím 6">
            <a:extLst>
              <a:ext uri="{FF2B5EF4-FFF2-40B4-BE49-F238E27FC236}">
                <a16:creationId xmlns:a16="http://schemas.microsoft.com/office/drawing/2014/main" id="{213A2D8E-927E-0B2C-E1B5-E7ACD65A0E5E}"/>
              </a:ext>
            </a:extLst>
          </p:cNvPr>
          <p:cNvSpPr>
            <a:spLocks noGrp="1"/>
          </p:cNvSpPr>
          <p:nvPr>
            <p:ph type="title"/>
          </p:nvPr>
        </p:nvSpPr>
        <p:spPr>
          <a:xfrm>
            <a:off x="2438400" y="274639"/>
            <a:ext cx="7772400" cy="561975"/>
          </a:xfrm>
        </p:spPr>
        <p:txBody>
          <a:bodyPr/>
          <a:lstStyle/>
          <a:p>
            <a:r>
              <a:rPr lang="hu-HU" altLang="hu-HU"/>
              <a:t>A pénzmosás (399.§) esetkörei</a:t>
            </a:r>
          </a:p>
        </p:txBody>
      </p:sp>
      <p:sp>
        <p:nvSpPr>
          <p:cNvPr id="74755" name="Dia számának helye 4">
            <a:extLst>
              <a:ext uri="{FF2B5EF4-FFF2-40B4-BE49-F238E27FC236}">
                <a16:creationId xmlns:a16="http://schemas.microsoft.com/office/drawing/2014/main" id="{8F89C19D-A082-3EEB-F573-4DB6C0059E42}"/>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F48FA42-E9BA-4CC2-81FC-713BBA55E0F5}" type="slidenum">
              <a:rPr lang="hu-HU" altLang="hu-HU">
                <a:solidFill>
                  <a:srgbClr val="FFFFFF"/>
                </a:solidFill>
                <a:latin typeface="Gill Sans MT" panose="020B0502020104020203" pitchFamily="34" charset="-18"/>
              </a:rPr>
              <a:pPr fontAlgn="base">
                <a:spcBef>
                  <a:spcPct val="0"/>
                </a:spcBef>
                <a:spcAft>
                  <a:spcPct val="0"/>
                </a:spcAft>
              </a:pPr>
              <a:t>125</a:t>
            </a:fld>
            <a:endParaRPr lang="hu-HU" altLang="hu-HU">
              <a:solidFill>
                <a:srgbClr val="FFFFFF"/>
              </a:solidFill>
              <a:latin typeface="Gill Sans MT" panose="020B0502020104020203" pitchFamily="34" charset="-18"/>
            </a:endParaRPr>
          </a:p>
        </p:txBody>
      </p:sp>
      <p:graphicFrame>
        <p:nvGraphicFramePr>
          <p:cNvPr id="6" name="Táblázat 5">
            <a:extLst>
              <a:ext uri="{FF2B5EF4-FFF2-40B4-BE49-F238E27FC236}">
                <a16:creationId xmlns:a16="http://schemas.microsoft.com/office/drawing/2014/main" id="{0DB6C654-A10A-CB44-579A-C6D512BFF4FF}"/>
              </a:ext>
            </a:extLst>
          </p:cNvPr>
          <p:cNvGraphicFramePr>
            <a:graphicFrameLocks noGrp="1"/>
          </p:cNvGraphicFramePr>
          <p:nvPr/>
        </p:nvGraphicFramePr>
        <p:xfrm>
          <a:off x="2127251" y="692697"/>
          <a:ext cx="8394699" cy="6165304"/>
        </p:xfrm>
        <a:graphic>
          <a:graphicData uri="http://schemas.openxmlformats.org/drawingml/2006/table">
            <a:tbl>
              <a:tblPr firstRow="1" firstCol="1" bandRow="1">
                <a:tableStyleId>{5C22544A-7EE6-4342-B048-85BDC9FD1C3A}</a:tableStyleId>
              </a:tblPr>
              <a:tblGrid>
                <a:gridCol w="1678013">
                  <a:extLst>
                    <a:ext uri="{9D8B030D-6E8A-4147-A177-3AD203B41FA5}">
                      <a16:colId xmlns:a16="http://schemas.microsoft.com/office/drawing/2014/main" val="20000"/>
                    </a:ext>
                  </a:extLst>
                </a:gridCol>
                <a:gridCol w="1966942">
                  <a:extLst>
                    <a:ext uri="{9D8B030D-6E8A-4147-A177-3AD203B41FA5}">
                      <a16:colId xmlns:a16="http://schemas.microsoft.com/office/drawing/2014/main" val="20001"/>
                    </a:ext>
                  </a:extLst>
                </a:gridCol>
                <a:gridCol w="1389085">
                  <a:extLst>
                    <a:ext uri="{9D8B030D-6E8A-4147-A177-3AD203B41FA5}">
                      <a16:colId xmlns:a16="http://schemas.microsoft.com/office/drawing/2014/main" val="20002"/>
                    </a:ext>
                  </a:extLst>
                </a:gridCol>
                <a:gridCol w="1681719">
                  <a:extLst>
                    <a:ext uri="{9D8B030D-6E8A-4147-A177-3AD203B41FA5}">
                      <a16:colId xmlns:a16="http://schemas.microsoft.com/office/drawing/2014/main" val="20003"/>
                    </a:ext>
                  </a:extLst>
                </a:gridCol>
                <a:gridCol w="1678940">
                  <a:extLst>
                    <a:ext uri="{9D8B030D-6E8A-4147-A177-3AD203B41FA5}">
                      <a16:colId xmlns:a16="http://schemas.microsoft.com/office/drawing/2014/main" val="20004"/>
                    </a:ext>
                  </a:extLst>
                </a:gridCol>
              </a:tblGrid>
              <a:tr h="860935">
                <a:tc>
                  <a:txBody>
                    <a:bodyPr/>
                    <a:lstStyle/>
                    <a:p>
                      <a:pPr>
                        <a:lnSpc>
                          <a:spcPct val="107000"/>
                        </a:lnSpc>
                        <a:spcAft>
                          <a:spcPts val="800"/>
                        </a:spcAft>
                      </a:pPr>
                      <a:r>
                        <a:rPr lang="hu-HU" sz="1400" dirty="0">
                          <a:effectLst/>
                        </a:rPr>
                        <a:t>A 399 § egyes </a:t>
                      </a:r>
                      <a:r>
                        <a:rPr lang="hu-HU" sz="1400" dirty="0" err="1">
                          <a:effectLst/>
                        </a:rPr>
                        <a:t>alakzatainak</a:t>
                      </a:r>
                      <a:r>
                        <a:rPr lang="hu-HU" sz="1400" dirty="0">
                          <a:effectLst/>
                        </a:rPr>
                        <a:t> lényege</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elkövető</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célzat</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elkövetési magatartás</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eredmény (az eredet szempontjából)</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05076">
                <a:tc>
                  <a:txBody>
                    <a:bodyPr/>
                    <a:lstStyle/>
                    <a:p>
                      <a:pPr>
                        <a:lnSpc>
                          <a:spcPct val="107000"/>
                        </a:lnSpc>
                        <a:spcAft>
                          <a:spcPts val="800"/>
                        </a:spcAft>
                      </a:pPr>
                      <a:r>
                        <a:rPr lang="hu-HU" sz="1400" dirty="0">
                          <a:effectLst/>
                        </a:rPr>
                        <a:t>(1) bekezdés</a:t>
                      </a:r>
                    </a:p>
                    <a:p>
                      <a:pPr>
                        <a:lnSpc>
                          <a:spcPct val="107000"/>
                        </a:lnSpc>
                        <a:spcAft>
                          <a:spcPts val="800"/>
                        </a:spcAft>
                      </a:pPr>
                      <a:r>
                        <a:rPr lang="hu-HU" sz="1400" dirty="0">
                          <a:effectLst/>
                          <a:highlight>
                            <a:srgbClr val="FF00FF"/>
                          </a:highlight>
                        </a:rPr>
                        <a:t>elfedés</a:t>
                      </a:r>
                      <a:endParaRPr lang="hu-HU" sz="14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bárki (az alapcselekmény  elkövetője  is)</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nincs</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elrejt</a:t>
                      </a:r>
                    </a:p>
                    <a:p>
                      <a:pPr>
                        <a:lnSpc>
                          <a:spcPct val="107000"/>
                        </a:lnSpc>
                        <a:spcAft>
                          <a:spcPts val="800"/>
                        </a:spcAft>
                      </a:pPr>
                      <a:r>
                        <a:rPr lang="hu-HU" sz="1400">
                          <a:effectLst/>
                        </a:rPr>
                        <a:t>elleplez</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mindig van: „elrejtődik”</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15479">
                <a:tc>
                  <a:txBody>
                    <a:bodyPr/>
                    <a:lstStyle/>
                    <a:p>
                      <a:pPr>
                        <a:lnSpc>
                          <a:spcPct val="107000"/>
                        </a:lnSpc>
                        <a:spcAft>
                          <a:spcPts val="800"/>
                        </a:spcAft>
                      </a:pPr>
                      <a:r>
                        <a:rPr lang="hu-HU" sz="1400" dirty="0">
                          <a:effectLst/>
                        </a:rPr>
                        <a:t>(2) bekezdés</a:t>
                      </a:r>
                    </a:p>
                    <a:p>
                      <a:pPr>
                        <a:lnSpc>
                          <a:spcPct val="107000"/>
                        </a:lnSpc>
                        <a:spcAft>
                          <a:spcPts val="800"/>
                        </a:spcAft>
                      </a:pPr>
                      <a:r>
                        <a:rPr lang="hu-HU" sz="1400" dirty="0">
                          <a:effectLst/>
                        </a:rPr>
                        <a:t> </a:t>
                      </a:r>
                      <a:r>
                        <a:rPr lang="hu-HU" sz="1400" dirty="0">
                          <a:effectLst/>
                          <a:highlight>
                            <a:srgbClr val="FF00FF"/>
                          </a:highlight>
                        </a:rPr>
                        <a:t>elfedésre törekvés</a:t>
                      </a:r>
                      <a:endParaRPr lang="hu-HU" sz="14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bárki (az alapcselekmény elkövetője is)</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Van</a:t>
                      </a:r>
                    </a:p>
                    <a:p>
                      <a:pPr>
                        <a:lnSpc>
                          <a:spcPct val="107000"/>
                        </a:lnSpc>
                        <a:spcAft>
                          <a:spcPts val="800"/>
                        </a:spcAft>
                      </a:pPr>
                      <a:r>
                        <a:rPr lang="hu-HU" sz="1400" dirty="0">
                          <a:effectLst/>
                          <a:latin typeface="Calibri" panose="020F0502020204030204" pitchFamily="34" charset="0"/>
                          <a:ea typeface="Calibri" panose="020F0502020204030204" pitchFamily="34" charset="0"/>
                          <a:cs typeface="Times New Roman" panose="02020603050405020304" pitchFamily="18" charset="0"/>
                        </a:rPr>
                        <a:t>(csak ez célzatos)</a:t>
                      </a:r>
                    </a:p>
                  </a:txBody>
                  <a:tcPr marL="68580" marR="68580" marT="0" marB="0"/>
                </a:tc>
                <a:tc>
                  <a:txBody>
                    <a:bodyPr/>
                    <a:lstStyle/>
                    <a:p>
                      <a:pPr>
                        <a:lnSpc>
                          <a:spcPct val="107000"/>
                        </a:lnSpc>
                        <a:spcAft>
                          <a:spcPts val="800"/>
                        </a:spcAft>
                      </a:pPr>
                      <a:r>
                        <a:rPr lang="hu-HU" sz="1400" dirty="0">
                          <a:effectLst/>
                        </a:rPr>
                        <a:t>átvesz, elrejt, átalakít, átruház, felhasznál, pénzügyi. műveletet végez</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lehet, de nem szükségszerű</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528108">
                <a:tc>
                  <a:txBody>
                    <a:bodyPr/>
                    <a:lstStyle/>
                    <a:p>
                      <a:pPr>
                        <a:lnSpc>
                          <a:spcPct val="107000"/>
                        </a:lnSpc>
                        <a:spcAft>
                          <a:spcPts val="800"/>
                        </a:spcAft>
                      </a:pPr>
                      <a:r>
                        <a:rPr lang="hu-HU" sz="1400" dirty="0">
                          <a:effectLst/>
                        </a:rPr>
                        <a:t>(3) bekezdés</a:t>
                      </a:r>
                    </a:p>
                    <a:p>
                      <a:pPr>
                        <a:lnSpc>
                          <a:spcPct val="107000"/>
                        </a:lnSpc>
                        <a:spcAft>
                          <a:spcPts val="800"/>
                        </a:spcAft>
                      </a:pPr>
                      <a:r>
                        <a:rPr lang="hu-HU" sz="1400" dirty="0">
                          <a:effectLst/>
                        </a:rPr>
                        <a:t>megtérülés-akadályozás (tárgyi </a:t>
                      </a:r>
                      <a:r>
                        <a:rPr lang="hu-HU" sz="1400" dirty="0">
                          <a:effectLst/>
                          <a:highlight>
                            <a:srgbClr val="FF00FF"/>
                          </a:highlight>
                        </a:rPr>
                        <a:t>bűnpártoló</a:t>
                      </a:r>
                      <a:r>
                        <a:rPr lang="hu-HU" sz="1400" dirty="0">
                          <a:effectLst/>
                        </a:rPr>
                        <a:t> jellegű</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az alapcselekmény elkövetője nem</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nincs</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közreműködik a meghiúsításban, </a:t>
                      </a:r>
                    </a:p>
                    <a:p>
                      <a:pPr>
                        <a:lnSpc>
                          <a:spcPct val="107000"/>
                        </a:lnSpc>
                        <a:spcAft>
                          <a:spcPts val="800"/>
                        </a:spcAft>
                      </a:pPr>
                      <a:r>
                        <a:rPr lang="hu-HU" sz="1400" dirty="0">
                          <a:effectLst/>
                        </a:rPr>
                        <a:t>meghiúsításra törekszik</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lehet, de  nem szükségszerű</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943979">
                <a:tc>
                  <a:txBody>
                    <a:bodyPr/>
                    <a:lstStyle/>
                    <a:p>
                      <a:pPr>
                        <a:lnSpc>
                          <a:spcPct val="107000"/>
                        </a:lnSpc>
                        <a:spcAft>
                          <a:spcPts val="800"/>
                        </a:spcAft>
                      </a:pPr>
                      <a:r>
                        <a:rPr lang="hu-HU" sz="1400" dirty="0">
                          <a:effectLst/>
                        </a:rPr>
                        <a:t>(4) bekezdés</a:t>
                      </a:r>
                    </a:p>
                    <a:p>
                      <a:pPr>
                        <a:lnSpc>
                          <a:spcPct val="107000"/>
                        </a:lnSpc>
                        <a:spcAft>
                          <a:spcPts val="800"/>
                        </a:spcAft>
                      </a:pPr>
                      <a:r>
                        <a:rPr lang="hu-HU" sz="1400" dirty="0">
                          <a:effectLst/>
                          <a:highlight>
                            <a:srgbClr val="FF00FF"/>
                          </a:highlight>
                        </a:rPr>
                        <a:t>orgazda </a:t>
                      </a:r>
                      <a:r>
                        <a:rPr lang="hu-HU" sz="1400" dirty="0">
                          <a:effectLst/>
                        </a:rPr>
                        <a:t>jellegű magatartás</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az alapcselekmény elkövetője nem</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nincs</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megszerez, megőriz elrejt, elidegenítésben közreműködik</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lehet, de nem szükségszerű</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111727">
                <a:tc>
                  <a:txBody>
                    <a:bodyPr/>
                    <a:lstStyle/>
                    <a:p>
                      <a:pPr>
                        <a:lnSpc>
                          <a:spcPct val="107000"/>
                        </a:lnSpc>
                        <a:spcAft>
                          <a:spcPts val="800"/>
                        </a:spcAft>
                      </a:pPr>
                      <a:r>
                        <a:rPr lang="hu-HU" sz="1400" dirty="0">
                          <a:effectLst/>
                        </a:rPr>
                        <a:t>400. §</a:t>
                      </a:r>
                    </a:p>
                    <a:p>
                      <a:pPr>
                        <a:lnSpc>
                          <a:spcPct val="107000"/>
                        </a:lnSpc>
                        <a:spcAft>
                          <a:spcPts val="800"/>
                        </a:spcAft>
                      </a:pPr>
                      <a:r>
                        <a:rPr lang="hu-HU" sz="1400" dirty="0">
                          <a:effectLst/>
                          <a:highlight>
                            <a:srgbClr val="FF33CC"/>
                          </a:highlight>
                        </a:rPr>
                        <a:t>gondatlan</a:t>
                      </a:r>
                      <a:r>
                        <a:rPr lang="hu-HU" sz="1400" dirty="0">
                          <a:effectLst/>
                        </a:rPr>
                        <a:t> – nem tud a vagyon bűnös eredetérő</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az alapcselekmény elkövetője nem</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értelemszerűen nincs</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elrejt, átalakít, felhasznál,</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lehet, de nem szükségszerű</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ím 2">
            <a:extLst>
              <a:ext uri="{FF2B5EF4-FFF2-40B4-BE49-F238E27FC236}">
                <a16:creationId xmlns:a16="http://schemas.microsoft.com/office/drawing/2014/main" id="{F1226225-FBC7-F905-B3D6-B67BF745DA3C}"/>
              </a:ext>
            </a:extLst>
          </p:cNvPr>
          <p:cNvSpPr>
            <a:spLocks noGrp="1" noChangeArrowheads="1"/>
          </p:cNvSpPr>
          <p:nvPr>
            <p:ph type="title"/>
          </p:nvPr>
        </p:nvSpPr>
        <p:spPr>
          <a:xfrm>
            <a:off x="1981200" y="274638"/>
            <a:ext cx="8229600" cy="457200"/>
          </a:xfrm>
        </p:spPr>
        <p:txBody>
          <a:bodyPr/>
          <a:lstStyle/>
          <a:p>
            <a:pPr eaLnBrk="1" hangingPunct="1"/>
            <a:r>
              <a:rPr lang="hu-HU" altLang="hu-HU" sz="2400" dirty="0"/>
              <a:t>A dolog fogalmának értelmezése túlhaladottá vált!</a:t>
            </a:r>
            <a:br>
              <a:rPr lang="hu-HU" altLang="hu-HU" sz="2400" dirty="0"/>
            </a:br>
            <a:r>
              <a:rPr lang="hu-HU" altLang="hu-HU" sz="2400" dirty="0"/>
              <a:t>(a </a:t>
            </a:r>
            <a:r>
              <a:rPr lang="hu-HU" altLang="hu-HU" sz="2400" dirty="0" err="1"/>
              <a:t>dematerializált</a:t>
            </a:r>
            <a:r>
              <a:rPr lang="hu-HU" altLang="hu-HU" sz="2400" dirty="0"/>
              <a:t> értékpapír a „vagyon” körébe vonható)</a:t>
            </a:r>
          </a:p>
        </p:txBody>
      </p:sp>
      <p:sp>
        <p:nvSpPr>
          <p:cNvPr id="4" name="Tartalom helye 3">
            <a:extLst>
              <a:ext uri="{FF2B5EF4-FFF2-40B4-BE49-F238E27FC236}">
                <a16:creationId xmlns:a16="http://schemas.microsoft.com/office/drawing/2014/main" id="{DF8ECD45-2AF4-3216-4816-FF850C31C128}"/>
              </a:ext>
            </a:extLst>
          </p:cNvPr>
          <p:cNvSpPr>
            <a:spLocks noGrp="1"/>
          </p:cNvSpPr>
          <p:nvPr>
            <p:ph sz="half" idx="1"/>
          </p:nvPr>
        </p:nvSpPr>
        <p:spPr>
          <a:xfrm>
            <a:off x="1981200" y="908051"/>
            <a:ext cx="4038600" cy="5218113"/>
          </a:xfrm>
        </p:spPr>
        <p:txBody>
          <a:bodyPr/>
          <a:lstStyle/>
          <a:p>
            <a:pPr eaLnBrk="1" hangingPunct="1">
              <a:defRPr/>
            </a:pPr>
            <a:r>
              <a:rPr lang="hu-HU" sz="2800" dirty="0"/>
              <a:t>A vagyon egy természetes vagy jogi személy pénzben meghatározható javainak összessége. </a:t>
            </a:r>
          </a:p>
          <a:p>
            <a:pPr marL="0" indent="0" eaLnBrk="1" hangingPunct="1">
              <a:buNone/>
              <a:defRPr/>
            </a:pPr>
            <a:r>
              <a:rPr lang="hu-HU" sz="2800" dirty="0"/>
              <a:t>(A Ptk. nem mindig egyértelmű, kötelezettségeket is ide sorol, a pénzmosás kapcsán lényegében a bűncselekménnyel elért minden gazdagodás )</a:t>
            </a:r>
          </a:p>
        </p:txBody>
      </p:sp>
      <p:sp>
        <p:nvSpPr>
          <p:cNvPr id="37892" name="Tartalom helye 4">
            <a:extLst>
              <a:ext uri="{FF2B5EF4-FFF2-40B4-BE49-F238E27FC236}">
                <a16:creationId xmlns:a16="http://schemas.microsoft.com/office/drawing/2014/main" id="{38C83BC5-1A50-DE32-91D8-275585D06799}"/>
              </a:ext>
            </a:extLst>
          </p:cNvPr>
          <p:cNvSpPr>
            <a:spLocks noGrp="1" noChangeArrowheads="1"/>
          </p:cNvSpPr>
          <p:nvPr>
            <p:ph sz="half" idx="2"/>
          </p:nvPr>
        </p:nvSpPr>
        <p:spPr>
          <a:xfrm>
            <a:off x="6383338" y="1052513"/>
            <a:ext cx="4038600" cy="4525962"/>
          </a:xfrm>
        </p:spPr>
        <p:txBody>
          <a:bodyPr/>
          <a:lstStyle/>
          <a:p>
            <a:pPr eaLnBrk="1" hangingPunct="1"/>
            <a:r>
              <a:rPr lang="hu-HU" altLang="hu-HU" sz="2000">
                <a:latin typeface="Times New Roman" panose="02020603050405020304" pitchFamily="18" charset="0"/>
              </a:rPr>
              <a:t>A tőkepiacról szóló 2001. évi CXX. Törvény értelmében:</a:t>
            </a:r>
            <a:br>
              <a:rPr lang="hu-HU" altLang="hu-HU" sz="2000"/>
            </a:br>
            <a:r>
              <a:rPr lang="hu-HU" altLang="hu-HU" sz="2000">
                <a:latin typeface="Times New Roman" panose="02020603050405020304" pitchFamily="18" charset="0"/>
              </a:rPr>
              <a:t>Nem nyomdai (elektronikus)  úton előállított névre szóló értékpapír, amiról egy, az értékpapírról  - annak tartalmi kellékeit azonosítható módon - kiállított okiratot helyeznek el a központi elszámolóháznál.</a:t>
            </a:r>
            <a:br>
              <a:rPr lang="hu-HU" altLang="hu-HU" sz="2000"/>
            </a:br>
            <a:r>
              <a:rPr lang="hu-HU" altLang="hu-HU" sz="2000">
                <a:latin typeface="Times New Roman" panose="02020603050405020304" pitchFamily="18" charset="0"/>
              </a:rPr>
              <a:t>Sorszáma nincs, a tulajdonos nevét, azonosítására szolgáló adatokat az értékpapírszámla tartalmazza.</a:t>
            </a:r>
            <a:endParaRPr lang="hu-HU" altLang="hu-HU" sz="2000"/>
          </a:p>
          <a:p>
            <a:pPr eaLnBrk="1" hangingPunct="1"/>
            <a:endParaRPr lang="hu-HU" altLang="hu-HU"/>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ím 2">
            <a:extLst>
              <a:ext uri="{FF2B5EF4-FFF2-40B4-BE49-F238E27FC236}">
                <a16:creationId xmlns:a16="http://schemas.microsoft.com/office/drawing/2014/main" id="{BA6F9DD3-AC3B-2C01-8F24-7E2364470310}"/>
              </a:ext>
            </a:extLst>
          </p:cNvPr>
          <p:cNvSpPr>
            <a:spLocks noGrp="1" noChangeArrowheads="1"/>
          </p:cNvSpPr>
          <p:nvPr>
            <p:ph type="title"/>
          </p:nvPr>
        </p:nvSpPr>
        <p:spPr>
          <a:xfrm>
            <a:off x="1981200" y="115889"/>
            <a:ext cx="8229600" cy="1919287"/>
          </a:xfrm>
        </p:spPr>
        <p:txBody>
          <a:bodyPr/>
          <a:lstStyle/>
          <a:p>
            <a:pPr eaLnBrk="1" hangingPunct="1"/>
            <a:r>
              <a:rPr lang="hu-HU" altLang="hu-HU" sz="2400"/>
              <a:t>Az 50.000.- Ft-ot meg nem haladó pénzmosás csak bizonyos esetekben szabálysértés!</a:t>
            </a:r>
          </a:p>
        </p:txBody>
      </p:sp>
      <p:sp>
        <p:nvSpPr>
          <p:cNvPr id="38915" name="Tartalom helye 3">
            <a:extLst>
              <a:ext uri="{FF2B5EF4-FFF2-40B4-BE49-F238E27FC236}">
                <a16:creationId xmlns:a16="http://schemas.microsoft.com/office/drawing/2014/main" id="{777BDCFD-B5C5-7126-7FFC-A82870BF9552}"/>
              </a:ext>
            </a:extLst>
          </p:cNvPr>
          <p:cNvSpPr>
            <a:spLocks noGrp="1" noChangeArrowheads="1"/>
          </p:cNvSpPr>
          <p:nvPr>
            <p:ph idx="1"/>
          </p:nvPr>
        </p:nvSpPr>
        <p:spPr>
          <a:xfrm>
            <a:off x="1981200" y="1557339"/>
            <a:ext cx="8229600" cy="4568825"/>
          </a:xfrm>
        </p:spPr>
        <p:txBody>
          <a:bodyPr/>
          <a:lstStyle/>
          <a:p>
            <a:pPr eaLnBrk="1" hangingPunct="1"/>
            <a:r>
              <a:rPr lang="hu-HU" altLang="hu-HU"/>
              <a:t>177. §</a:t>
            </a:r>
          </a:p>
          <a:p>
            <a:pPr eaLnBrk="1" hangingPunct="1"/>
            <a:r>
              <a:rPr lang="hu-HU" altLang="hu-HU"/>
              <a:t>(1a)   Aki lopásból, sikkasztásból, csalásból, hűtlen kezelésből, rablásból, kifosztásból, zsarolásból vagy jogtalan elsajátításból származó dolgot vagyoni haszonszerzés végett ötvenezer forintot meg nem haladó értékben megszerez, elrejt vagy elidegenítésében közreműködik, szabálysértést követ el.</a:t>
            </a:r>
          </a:p>
          <a:p>
            <a:pPr eaLnBrk="1" hangingPunct="1"/>
            <a:r>
              <a:rPr lang="hu-HU" altLang="hu-HU" sz="2400"/>
              <a:t>(Beiktatta a 2020. XLIII. tv. 2021 január 1. napjával)</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9225BA6-8BB3-B786-209F-AB666A30682B}"/>
              </a:ext>
            </a:extLst>
          </p:cNvPr>
          <p:cNvSpPr>
            <a:spLocks noGrp="1" noChangeArrowheads="1"/>
          </p:cNvSpPr>
          <p:nvPr>
            <p:ph type="title"/>
          </p:nvPr>
        </p:nvSpPr>
        <p:spPr/>
        <p:txBody>
          <a:bodyPr/>
          <a:lstStyle/>
          <a:p>
            <a:pPr eaLnBrk="1" hangingPunct="1"/>
            <a:r>
              <a:rPr lang="hu-HU" altLang="hu-HU" sz="3000"/>
              <a:t>Ajánlott irodalom a pénzmosáshoz</a:t>
            </a:r>
          </a:p>
        </p:txBody>
      </p:sp>
      <p:sp>
        <p:nvSpPr>
          <p:cNvPr id="162819" name="Rectangle 3">
            <a:extLst>
              <a:ext uri="{FF2B5EF4-FFF2-40B4-BE49-F238E27FC236}">
                <a16:creationId xmlns:a16="http://schemas.microsoft.com/office/drawing/2014/main" id="{12F3248D-A077-E607-57C0-E956DE714EFE}"/>
              </a:ext>
            </a:extLst>
          </p:cNvPr>
          <p:cNvSpPr>
            <a:spLocks noGrp="1" noChangeArrowheads="1"/>
          </p:cNvSpPr>
          <p:nvPr>
            <p:ph type="body" idx="1"/>
          </p:nvPr>
        </p:nvSpPr>
        <p:spPr>
          <a:xfrm>
            <a:off x="2152650" y="1520456"/>
            <a:ext cx="7886700" cy="5062906"/>
          </a:xfrm>
        </p:spPr>
        <p:txBody>
          <a:bodyPr>
            <a:normAutofit fontScale="85000" lnSpcReduction="20000"/>
          </a:bodyPr>
          <a:lstStyle/>
          <a:p>
            <a:pPr eaLnBrk="1" hangingPunct="1">
              <a:buFontTx/>
              <a:buNone/>
              <a:defRPr/>
            </a:pPr>
            <a:r>
              <a:rPr lang="hu-HU" altLang="hu-HU" dirty="0"/>
              <a:t>Varga Judit: Pénzmosás a mindennapjainkban</a:t>
            </a:r>
          </a:p>
          <a:p>
            <a:pPr eaLnBrk="1" hangingPunct="1">
              <a:buFontTx/>
              <a:buNone/>
              <a:defRPr/>
            </a:pPr>
            <a:r>
              <a:rPr lang="hu-HU" altLang="hu-HU" dirty="0">
                <a:solidFill>
                  <a:schemeClr val="hlink"/>
                </a:solidFill>
                <a:hlinkClick r:id="rId2"/>
              </a:rPr>
              <a:t>https://ujbtk.hu/varga-judit-penzmosas-a-mindennapjainkban</a:t>
            </a:r>
            <a:r>
              <a:rPr lang="hu-HU" altLang="hu-HU" dirty="0">
                <a:hlinkClick r:id="rId2"/>
              </a:rPr>
              <a:t>/</a:t>
            </a:r>
            <a:endParaRPr lang="hu-HU" altLang="hu-HU" dirty="0"/>
          </a:p>
          <a:p>
            <a:pPr eaLnBrk="1" hangingPunct="1">
              <a:buFontTx/>
              <a:buNone/>
              <a:defRPr/>
            </a:pPr>
            <a:r>
              <a:rPr lang="hu-HU" altLang="hu-HU" dirty="0"/>
              <a:t>Dr. Ambrus István: Büntetőjog 2021 – a pénzmosás </a:t>
            </a:r>
            <a:r>
              <a:rPr lang="hu-HU" altLang="hu-HU" dirty="0" err="1"/>
              <a:t>újrahangolt</a:t>
            </a:r>
            <a:r>
              <a:rPr lang="hu-HU" altLang="hu-HU" dirty="0"/>
              <a:t> tényállása és a hálapénz kriminalizálása</a:t>
            </a:r>
          </a:p>
          <a:p>
            <a:pPr eaLnBrk="1" hangingPunct="1">
              <a:buFontTx/>
              <a:buNone/>
              <a:defRPr/>
            </a:pPr>
            <a:r>
              <a:rPr lang="hu-HU" altLang="hu-HU" u="sng" dirty="0">
                <a:solidFill>
                  <a:srgbClr val="0070C0"/>
                </a:solidFill>
                <a:hlinkClick r:id="rId3"/>
              </a:rPr>
              <a:t>https://ujbtk.hu/dr-ambrus-istvan-buntetojog-2021-a</a:t>
            </a:r>
            <a:r>
              <a:rPr lang="hu-HU" altLang="hu-HU" u="sng" dirty="0">
                <a:solidFill>
                  <a:srgbClr val="0070C0"/>
                </a:solidFill>
              </a:rPr>
              <a:t> </a:t>
            </a:r>
            <a:r>
              <a:rPr lang="hu-HU" altLang="hu-HU" u="sng" dirty="0" err="1">
                <a:solidFill>
                  <a:srgbClr val="0070C0"/>
                </a:solidFill>
              </a:rPr>
              <a:t>penzmosas</a:t>
            </a:r>
            <a:r>
              <a:rPr lang="hu-HU" altLang="hu-HU" u="sng" dirty="0">
                <a:solidFill>
                  <a:srgbClr val="0070C0"/>
                </a:solidFill>
              </a:rPr>
              <a:t>-</a:t>
            </a:r>
            <a:r>
              <a:rPr lang="hu-HU" altLang="hu-HU" u="sng" dirty="0" err="1">
                <a:solidFill>
                  <a:srgbClr val="0070C0"/>
                </a:solidFill>
              </a:rPr>
              <a:t>ujrahangolt</a:t>
            </a:r>
            <a:r>
              <a:rPr lang="hu-HU" altLang="hu-HU" u="sng" dirty="0">
                <a:solidFill>
                  <a:srgbClr val="0070C0"/>
                </a:solidFill>
              </a:rPr>
              <a:t>-</a:t>
            </a:r>
            <a:r>
              <a:rPr lang="hu-HU" altLang="hu-HU" u="sng" dirty="0" err="1">
                <a:solidFill>
                  <a:srgbClr val="0070C0"/>
                </a:solidFill>
              </a:rPr>
              <a:t>tenyallasa</a:t>
            </a:r>
            <a:r>
              <a:rPr lang="hu-HU" altLang="hu-HU" u="sng" dirty="0">
                <a:solidFill>
                  <a:srgbClr val="0070C0"/>
                </a:solidFill>
              </a:rPr>
              <a:t>-es-a-</a:t>
            </a:r>
            <a:r>
              <a:rPr lang="hu-HU" altLang="hu-HU" u="sng" dirty="0" err="1">
                <a:solidFill>
                  <a:srgbClr val="0070C0"/>
                </a:solidFill>
              </a:rPr>
              <a:t>halapenz</a:t>
            </a:r>
            <a:endParaRPr lang="hu-HU" altLang="hu-HU" u="sng" dirty="0">
              <a:solidFill>
                <a:srgbClr val="0070C0"/>
              </a:solidFill>
            </a:endParaRPr>
          </a:p>
          <a:p>
            <a:pPr eaLnBrk="1" hangingPunct="1">
              <a:buFontTx/>
              <a:buNone/>
              <a:defRPr/>
            </a:pPr>
            <a:r>
              <a:rPr lang="hu-HU" altLang="hu-HU" u="sng" dirty="0">
                <a:solidFill>
                  <a:srgbClr val="0070C0"/>
                </a:solidFill>
              </a:rPr>
              <a:t>-</a:t>
            </a:r>
            <a:r>
              <a:rPr lang="hu-HU" altLang="hu-HU" u="sng" dirty="0" err="1">
                <a:solidFill>
                  <a:srgbClr val="0070C0"/>
                </a:solidFill>
              </a:rPr>
              <a:t>kriminalizalasa</a:t>
            </a:r>
            <a:r>
              <a:rPr lang="hu-HU" altLang="hu-HU" u="sng" dirty="0">
                <a:solidFill>
                  <a:srgbClr val="0070C0"/>
                </a:solidFill>
              </a:rPr>
              <a:t>/</a:t>
            </a:r>
          </a:p>
          <a:p>
            <a:pPr eaLnBrk="1" hangingPunct="1">
              <a:buFontTx/>
              <a:buNone/>
              <a:defRPr/>
            </a:pPr>
            <a:r>
              <a:rPr lang="hu-HU" altLang="hu-HU" u="sng" dirty="0"/>
              <a:t>Gál István László: A pénzmosás új magyar szabályozása 2021-től. Büntetőjogi Szemle 2021/1. </a:t>
            </a:r>
          </a:p>
          <a:p>
            <a:pPr eaLnBrk="1" hangingPunct="1">
              <a:buFontTx/>
              <a:buNone/>
              <a:defRPr/>
            </a:pPr>
            <a:endParaRPr lang="hu-HU" altLang="hu-HU" u="sng" dirty="0"/>
          </a:p>
          <a:p>
            <a:pPr eaLnBrk="1" hangingPunct="1">
              <a:buFontTx/>
              <a:buNone/>
              <a:defRPr/>
            </a:pPr>
            <a:endParaRPr lang="hu-HU" altLang="hu-HU"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90A44C3-7AEA-09AD-0CE7-6781A08F3553}"/>
              </a:ext>
            </a:extLst>
          </p:cNvPr>
          <p:cNvSpPr>
            <a:spLocks noGrp="1" noChangeArrowheads="1"/>
          </p:cNvSpPr>
          <p:nvPr>
            <p:ph type="ctrTitle" idx="4294967295"/>
          </p:nvPr>
        </p:nvSpPr>
        <p:spPr>
          <a:xfrm>
            <a:off x="2063750" y="115889"/>
            <a:ext cx="7772400" cy="1470025"/>
          </a:xfrm>
        </p:spPr>
        <p:txBody>
          <a:bodyPr/>
          <a:lstStyle/>
          <a:p>
            <a:pPr eaLnBrk="1" hangingPunct="1"/>
            <a:r>
              <a:rPr lang="hu-HU" altLang="hu-HU" sz="3600" dirty="0"/>
              <a:t>Pénzhamisítás</a:t>
            </a:r>
          </a:p>
        </p:txBody>
      </p:sp>
      <p:pic>
        <p:nvPicPr>
          <p:cNvPr id="40963" name="Picture 6">
            <a:extLst>
              <a:ext uri="{FF2B5EF4-FFF2-40B4-BE49-F238E27FC236}">
                <a16:creationId xmlns:a16="http://schemas.microsoft.com/office/drawing/2014/main" id="{7C2ABD4D-33F0-EBFC-F517-431A71325E2C}"/>
              </a:ext>
            </a:extLst>
          </p:cNvPr>
          <p:cNvPicPr>
            <a:picLocks noGrp="1" noChangeAspect="1" noChangeArrowheads="1"/>
          </p:cNvPicPr>
          <p:nvPr>
            <p:ph type="subTitle" idx="4294967295"/>
          </p:nvPr>
        </p:nvPicPr>
        <p:blipFill>
          <a:blip r:embed="rId2">
            <a:extLst>
              <a:ext uri="{28A0092B-C50C-407E-A947-70E740481C1C}">
                <a14:useLocalDpi xmlns:a14="http://schemas.microsoft.com/office/drawing/2010/main" val="0"/>
              </a:ext>
            </a:extLst>
          </a:blip>
          <a:srcRect/>
          <a:stretch>
            <a:fillRect/>
          </a:stretch>
        </p:blipFill>
        <p:spPr>
          <a:xfrm>
            <a:off x="3216276" y="2420938"/>
            <a:ext cx="6048375" cy="3529012"/>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0AE9BD3-A0E4-BC0F-0EFC-E9323F43376B}"/>
              </a:ext>
            </a:extLst>
          </p:cNvPr>
          <p:cNvSpPr>
            <a:spLocks noGrp="1" noChangeArrowheads="1"/>
          </p:cNvSpPr>
          <p:nvPr>
            <p:ph type="title"/>
          </p:nvPr>
        </p:nvSpPr>
        <p:spPr bwMode="auto">
          <a:xfrm>
            <a:off x="1981200" y="320675"/>
            <a:ext cx="7239000" cy="515938"/>
          </a:xfrm>
        </p:spPr>
        <p:txBody>
          <a:bodyPr wrap="square" numCol="1" compatLnSpc="1">
            <a:prstTxWarp prst="textNoShape">
              <a:avLst/>
            </a:prstTxWarp>
            <a:normAutofit fontScale="90000"/>
          </a:bodyPr>
          <a:lstStyle/>
          <a:p>
            <a:pPr eaLnBrk="1" hangingPunct="1">
              <a:defRPr/>
            </a:pPr>
            <a:r>
              <a:rPr lang="hu-HU" altLang="hu-HU" sz="3400" cap="none">
                <a:ln>
                  <a:noFill/>
                </a:ln>
                <a:solidFill>
                  <a:schemeClr val="tx1"/>
                </a:solidFill>
              </a:rPr>
              <a:t>Garázdaság</a:t>
            </a:r>
          </a:p>
        </p:txBody>
      </p:sp>
      <p:sp>
        <p:nvSpPr>
          <p:cNvPr id="39939" name="Rectangle 3">
            <a:extLst>
              <a:ext uri="{FF2B5EF4-FFF2-40B4-BE49-F238E27FC236}">
                <a16:creationId xmlns:a16="http://schemas.microsoft.com/office/drawing/2014/main" id="{170F20D2-7F8F-774E-3259-911AB5AEDA65}"/>
              </a:ext>
            </a:extLst>
          </p:cNvPr>
          <p:cNvSpPr>
            <a:spLocks noGrp="1"/>
          </p:cNvSpPr>
          <p:nvPr>
            <p:ph type="body" idx="1"/>
          </p:nvPr>
        </p:nvSpPr>
        <p:spPr>
          <a:xfrm>
            <a:off x="1524000" y="1125538"/>
            <a:ext cx="8686800" cy="5472112"/>
          </a:xfrm>
        </p:spPr>
        <p:txBody>
          <a:bodyPr/>
          <a:lstStyle/>
          <a:p>
            <a:pPr eaLnBrk="1" hangingPunct="1">
              <a:lnSpc>
                <a:spcPct val="80000"/>
              </a:lnSpc>
              <a:buFont typeface="Wingdings 2" panose="05020102010507070707" pitchFamily="18" charset="2"/>
              <a:buNone/>
            </a:pPr>
            <a:r>
              <a:rPr lang="hu-HU" altLang="hu-HU" sz="2000" b="1">
                <a:latin typeface="Arial" panose="020B0604020202020204" pitchFamily="34" charset="0"/>
              </a:rPr>
              <a:t>339</a:t>
            </a:r>
            <a:r>
              <a:rPr lang="hu-HU" altLang="hu-HU" sz="2000" b="1"/>
              <a:t>. § (1) Aki olyan kihívóan közösségellenes, erőszakos </a:t>
            </a:r>
            <a:endParaRPr lang="hu-HU" altLang="hu-HU" sz="2000" b="1">
              <a:latin typeface="Arial" panose="020B0604020202020204" pitchFamily="34" charset="0"/>
            </a:endParaRPr>
          </a:p>
          <a:p>
            <a:pPr eaLnBrk="1" hangingPunct="1">
              <a:lnSpc>
                <a:spcPct val="80000"/>
              </a:lnSpc>
              <a:buFont typeface="Wingdings 2" panose="05020102010507070707" pitchFamily="18" charset="2"/>
              <a:buNone/>
            </a:pPr>
            <a:r>
              <a:rPr lang="hu-HU" altLang="hu-HU" sz="2000" b="1">
                <a:latin typeface="Arial" panose="020B0604020202020204" pitchFamily="34" charset="0"/>
              </a:rPr>
              <a:t>    </a:t>
            </a:r>
            <a:r>
              <a:rPr lang="hu-HU" altLang="hu-HU" sz="2000" b="1"/>
              <a:t>magatartást tanúsít, amely alkalmas arra, hogy másokban megbotránkozást vagy riadalmat keltsen, ha súlyosabb bűncselekmény nem valósul meg, </a:t>
            </a:r>
            <a:r>
              <a:rPr lang="hu-HU" altLang="hu-HU" sz="2000" b="1">
                <a:latin typeface="Arial" panose="020B0604020202020204" pitchFamily="34" charset="0"/>
              </a:rPr>
              <a:t>vétség miatt</a:t>
            </a:r>
            <a:r>
              <a:rPr lang="hu-HU" altLang="hu-HU" sz="2000" b="1"/>
              <a:t> két évig terjedő szabadságvesztéssel</a:t>
            </a:r>
            <a:r>
              <a:rPr lang="hu-HU" altLang="hu-HU" sz="2000" b="1">
                <a:latin typeface="Arial" panose="020B0604020202020204" pitchFamily="34" charset="0"/>
              </a:rPr>
              <a:t> </a:t>
            </a:r>
            <a:r>
              <a:rPr lang="hu-HU" altLang="hu-HU" sz="2000" b="1"/>
              <a:t>büntetendő.</a:t>
            </a:r>
          </a:p>
          <a:p>
            <a:pPr eaLnBrk="1" hangingPunct="1">
              <a:lnSpc>
                <a:spcPct val="80000"/>
              </a:lnSpc>
              <a:buFont typeface="Wingdings 2" panose="05020102010507070707" pitchFamily="18" charset="2"/>
              <a:buNone/>
            </a:pPr>
            <a:r>
              <a:rPr lang="hu-HU" altLang="hu-HU" sz="2000" b="1">
                <a:latin typeface="Arial" panose="020B0604020202020204" pitchFamily="34" charset="0"/>
              </a:rPr>
              <a:t>           </a:t>
            </a:r>
            <a:r>
              <a:rPr lang="hu-HU" altLang="hu-HU" sz="2000" b="1"/>
              <a:t>(2) A büntetés bűntett miatt három évig terjedő szabadságvesztés, ha a garázdaságot</a:t>
            </a:r>
          </a:p>
          <a:p>
            <a:pPr eaLnBrk="1" hangingPunct="1">
              <a:lnSpc>
                <a:spcPct val="80000"/>
              </a:lnSpc>
              <a:buFont typeface="Wingdings 2" panose="05020102010507070707" pitchFamily="18" charset="2"/>
              <a:buNone/>
            </a:pPr>
            <a:r>
              <a:rPr lang="hu-HU" altLang="hu-HU" sz="2000" b="1" i="1">
                <a:latin typeface="Arial" panose="020B0604020202020204" pitchFamily="34" charset="0"/>
              </a:rPr>
              <a:t>    </a:t>
            </a:r>
            <a:r>
              <a:rPr lang="hu-HU" altLang="hu-HU" sz="2000" b="1" i="1"/>
              <a:t>a) </a:t>
            </a:r>
            <a:r>
              <a:rPr lang="hu-HU" altLang="hu-HU" sz="2000" b="1"/>
              <a:t>csoportosan,</a:t>
            </a:r>
          </a:p>
          <a:p>
            <a:pPr eaLnBrk="1" hangingPunct="1">
              <a:lnSpc>
                <a:spcPct val="80000"/>
              </a:lnSpc>
              <a:buFont typeface="Wingdings 2" panose="05020102010507070707" pitchFamily="18" charset="2"/>
              <a:buNone/>
            </a:pPr>
            <a:r>
              <a:rPr lang="hu-HU" altLang="hu-HU" sz="2000" b="1" i="1">
                <a:latin typeface="Arial" panose="020B0604020202020204" pitchFamily="34" charset="0"/>
              </a:rPr>
              <a:t>    </a:t>
            </a:r>
            <a:r>
              <a:rPr lang="hu-HU" altLang="hu-HU" sz="2000" b="1" i="1"/>
              <a:t>b) </a:t>
            </a:r>
            <a:r>
              <a:rPr lang="hu-HU" altLang="hu-HU" sz="2000" b="1"/>
              <a:t>a köznyugalmat súlyosan megzavarva</a:t>
            </a:r>
            <a:r>
              <a:rPr lang="hu-HU" altLang="hu-HU" sz="2000" b="1">
                <a:latin typeface="Arial" panose="020B0604020202020204" pitchFamily="34" charset="0"/>
              </a:rPr>
              <a:t>,</a:t>
            </a:r>
          </a:p>
          <a:p>
            <a:pPr eaLnBrk="1" hangingPunct="1">
              <a:lnSpc>
                <a:spcPct val="80000"/>
              </a:lnSpc>
              <a:buFont typeface="Wingdings 2" panose="05020102010507070707" pitchFamily="18" charset="2"/>
              <a:buNone/>
            </a:pPr>
            <a:r>
              <a:rPr lang="hu-HU" altLang="hu-HU" sz="2000" b="1">
                <a:latin typeface="Arial" panose="020B0604020202020204" pitchFamily="34" charset="0"/>
              </a:rPr>
              <a:t>    c) fegyveresen,</a:t>
            </a:r>
          </a:p>
          <a:p>
            <a:pPr eaLnBrk="1" hangingPunct="1">
              <a:lnSpc>
                <a:spcPct val="80000"/>
              </a:lnSpc>
              <a:buFont typeface="Wingdings 2" panose="05020102010507070707" pitchFamily="18" charset="2"/>
              <a:buNone/>
            </a:pPr>
            <a:r>
              <a:rPr lang="hu-HU" altLang="hu-HU" sz="2000" b="1">
                <a:latin typeface="Arial" panose="020B0604020202020204" pitchFamily="34" charset="0"/>
              </a:rPr>
              <a:t>    d)  felfegyverkezve,vagy</a:t>
            </a:r>
          </a:p>
          <a:p>
            <a:pPr eaLnBrk="1" hangingPunct="1">
              <a:lnSpc>
                <a:spcPct val="80000"/>
              </a:lnSpc>
              <a:buFont typeface="Wingdings 2" panose="05020102010507070707" pitchFamily="18" charset="2"/>
              <a:buNone/>
            </a:pPr>
            <a:r>
              <a:rPr lang="hu-HU" altLang="hu-HU" sz="2000" b="1">
                <a:latin typeface="Arial" panose="020B0604020202020204" pitchFamily="34" charset="0"/>
              </a:rPr>
              <a:t>    e)  nyilvános rendezvé-</a:t>
            </a:r>
          </a:p>
          <a:p>
            <a:pPr eaLnBrk="1" hangingPunct="1">
              <a:lnSpc>
                <a:spcPct val="80000"/>
              </a:lnSpc>
              <a:buFont typeface="Wingdings 2" panose="05020102010507070707" pitchFamily="18" charset="2"/>
              <a:buNone/>
            </a:pPr>
            <a:r>
              <a:rPr lang="hu-HU" altLang="hu-HU" sz="2000" b="1">
                <a:latin typeface="Arial" panose="020B0604020202020204" pitchFamily="34" charset="0"/>
              </a:rPr>
              <a:t>         nyen követik el</a:t>
            </a:r>
            <a:endParaRPr lang="hu-HU" altLang="hu-HU" sz="1800" b="1">
              <a:latin typeface="Arial" panose="020B0604020202020204" pitchFamily="34" charset="0"/>
            </a:endParaRPr>
          </a:p>
          <a:p>
            <a:pPr eaLnBrk="1" hangingPunct="1">
              <a:lnSpc>
                <a:spcPct val="80000"/>
              </a:lnSpc>
            </a:pPr>
            <a:endParaRPr lang="hu-HU" altLang="hu-HU" sz="1800" b="1"/>
          </a:p>
        </p:txBody>
      </p:sp>
      <p:pic>
        <p:nvPicPr>
          <p:cNvPr id="39940" name="Picture 5" descr="2142142">
            <a:extLst>
              <a:ext uri="{FF2B5EF4-FFF2-40B4-BE49-F238E27FC236}">
                <a16:creationId xmlns:a16="http://schemas.microsoft.com/office/drawing/2014/main" id="{E76DA1EB-CA4F-D7CB-11FD-39CFCEA00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44901"/>
            <a:ext cx="47625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B589C18-3E1D-68D3-D37B-674E9E6698B7}"/>
              </a:ext>
            </a:extLst>
          </p:cNvPr>
          <p:cNvSpPr>
            <a:spLocks noGrp="1" noChangeArrowheads="1"/>
          </p:cNvSpPr>
          <p:nvPr>
            <p:ph type="title" idx="4294967295"/>
          </p:nvPr>
        </p:nvSpPr>
        <p:spPr/>
        <p:txBody>
          <a:bodyPr/>
          <a:lstStyle/>
          <a:p>
            <a:pPr eaLnBrk="1" hangingPunct="1"/>
            <a:r>
              <a:rPr lang="hu-HU" altLang="hu-HU"/>
              <a:t>Pénz fogalma </a:t>
            </a:r>
          </a:p>
        </p:txBody>
      </p:sp>
      <p:sp>
        <p:nvSpPr>
          <p:cNvPr id="41987" name="Rectangle 3">
            <a:extLst>
              <a:ext uri="{FF2B5EF4-FFF2-40B4-BE49-F238E27FC236}">
                <a16:creationId xmlns:a16="http://schemas.microsoft.com/office/drawing/2014/main" id="{CAF32EA6-DC65-7E62-37C6-1DE71939A089}"/>
              </a:ext>
            </a:extLst>
          </p:cNvPr>
          <p:cNvSpPr>
            <a:spLocks noGrp="1" noChangeArrowheads="1"/>
          </p:cNvSpPr>
          <p:nvPr>
            <p:ph type="body" idx="4294967295"/>
          </p:nvPr>
        </p:nvSpPr>
        <p:spPr/>
        <p:txBody>
          <a:bodyPr/>
          <a:lstStyle/>
          <a:p>
            <a:pPr eaLnBrk="1" hangingPunct="1"/>
            <a:r>
              <a:rPr lang="hu-HU" altLang="hu-HU" sz="2800"/>
              <a:t>Jelenleg vagy a jövőben érvényes törvényes fizetőeszköz (bankjegy és érme),</a:t>
            </a:r>
          </a:p>
          <a:p>
            <a:pPr eaLnBrk="1" hangingPunct="1"/>
            <a:r>
              <a:rPr lang="hu-HU" altLang="hu-HU" sz="2800"/>
              <a:t>Forgalomból kivont bankjegy, ha még átváltható,</a:t>
            </a:r>
          </a:p>
          <a:p>
            <a:pPr eaLnBrk="1" hangingPunct="1"/>
            <a:r>
              <a:rPr lang="hu-HU" altLang="hu-HU" sz="2800"/>
              <a:t>Korlátlanul átruházható értékpapír (a kötvény, a letéti jegy, a befektetési jegy,  a részvény, a vagyonjegy, valamint a közraktári jegy </a:t>
            </a:r>
          </a:p>
          <a:p>
            <a:pPr eaLnBrk="1" hangingPunct="1"/>
            <a:r>
              <a:rPr lang="hu-HU" altLang="hu-HU" sz="2800"/>
              <a:t>A külföldi pénz és értékpapír,</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5D25017-213E-5941-6930-0423050EC90D}"/>
              </a:ext>
            </a:extLst>
          </p:cNvPr>
          <p:cNvSpPr>
            <a:spLocks noGrp="1" noChangeArrowheads="1"/>
          </p:cNvSpPr>
          <p:nvPr>
            <p:ph type="title" idx="4294967295"/>
          </p:nvPr>
        </p:nvSpPr>
        <p:spPr/>
        <p:txBody>
          <a:bodyPr/>
          <a:lstStyle/>
          <a:p>
            <a:pPr eaLnBrk="1" hangingPunct="1"/>
            <a:r>
              <a:rPr lang="hu-HU" altLang="hu-HU"/>
              <a:t>A pénzhamisítás fordulatai</a:t>
            </a:r>
          </a:p>
        </p:txBody>
      </p:sp>
      <p:sp>
        <p:nvSpPr>
          <p:cNvPr id="43011" name="Rectangle 3">
            <a:extLst>
              <a:ext uri="{FF2B5EF4-FFF2-40B4-BE49-F238E27FC236}">
                <a16:creationId xmlns:a16="http://schemas.microsoft.com/office/drawing/2014/main" id="{53F0A5FA-AAE6-8E4F-A9E3-440F07656E30}"/>
              </a:ext>
            </a:extLst>
          </p:cNvPr>
          <p:cNvSpPr>
            <a:spLocks noGrp="1" noChangeArrowheads="1"/>
          </p:cNvSpPr>
          <p:nvPr>
            <p:ph type="body" idx="4294967295"/>
          </p:nvPr>
        </p:nvSpPr>
        <p:spPr/>
        <p:txBody>
          <a:bodyPr/>
          <a:lstStyle/>
          <a:p>
            <a:pPr eaLnBrk="1" hangingPunct="1">
              <a:buFontTx/>
              <a:buNone/>
            </a:pPr>
            <a:r>
              <a:rPr lang="hu-HU" altLang="hu-HU"/>
              <a:t>Forgalomba hozatal céljából történő</a:t>
            </a:r>
          </a:p>
          <a:p>
            <a:pPr eaLnBrk="1" hangingPunct="1">
              <a:buFontTx/>
              <a:buNone/>
            </a:pPr>
            <a:r>
              <a:rPr lang="hu-HU" altLang="hu-HU"/>
              <a:t>   - utánzás vagy meghamisítás [a) pont]</a:t>
            </a:r>
          </a:p>
          <a:p>
            <a:pPr eaLnBrk="1" hangingPunct="1">
              <a:buFontTx/>
              <a:buNone/>
            </a:pPr>
            <a:r>
              <a:rPr lang="hu-HU" altLang="hu-HU"/>
              <a:t>   - megszerzés, behozatal, kivitel átvitel,</a:t>
            </a:r>
          </a:p>
          <a:p>
            <a:pPr eaLnBrk="1" hangingPunct="1">
              <a:buFontTx/>
              <a:buNone/>
            </a:pPr>
            <a:r>
              <a:rPr lang="hu-HU" altLang="hu-HU"/>
              <a:t>     [b) pont]</a:t>
            </a:r>
          </a:p>
          <a:p>
            <a:pPr eaLnBrk="1" hangingPunct="1">
              <a:buFontTx/>
              <a:buNone/>
            </a:pPr>
            <a:r>
              <a:rPr lang="hu-HU" altLang="hu-HU"/>
              <a:t>Hamis vagy meghamisított pénz forgalomba hozatala  [c) pont]</a:t>
            </a:r>
          </a:p>
          <a:p>
            <a:pPr eaLnBrk="1" hangingPunct="1"/>
            <a:endParaRPr lang="hu-HU" altLang="hu-HU"/>
          </a:p>
          <a:p>
            <a:pPr eaLnBrk="1" hangingPunct="1">
              <a:buFontTx/>
              <a:buNone/>
            </a:pPr>
            <a:endParaRPr lang="hu-HU" altLang="hu-HU"/>
          </a:p>
          <a:p>
            <a:pPr eaLnBrk="1" hangingPunct="1"/>
            <a:endParaRPr lang="hu-HU" altLang="hu-HU"/>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868E41A-803C-6E05-42AB-EB14681834F2}"/>
              </a:ext>
            </a:extLst>
          </p:cNvPr>
          <p:cNvSpPr>
            <a:spLocks noGrp="1" noChangeArrowheads="1"/>
          </p:cNvSpPr>
          <p:nvPr>
            <p:ph type="title" idx="4294967295"/>
          </p:nvPr>
        </p:nvSpPr>
        <p:spPr/>
        <p:txBody>
          <a:bodyPr/>
          <a:lstStyle/>
          <a:p>
            <a:pPr eaLnBrk="1" hangingPunct="1"/>
            <a:r>
              <a:rPr lang="hu-HU" altLang="hu-HU" sz="4000"/>
              <a:t>A pénzhamisítás fordulatainak [(304. § (1) a), b) és c)] viszonya</a:t>
            </a:r>
          </a:p>
        </p:txBody>
      </p:sp>
      <p:sp>
        <p:nvSpPr>
          <p:cNvPr id="44035" name="Rectangle 3">
            <a:extLst>
              <a:ext uri="{FF2B5EF4-FFF2-40B4-BE49-F238E27FC236}">
                <a16:creationId xmlns:a16="http://schemas.microsoft.com/office/drawing/2014/main" id="{30EEBABC-8A78-E240-1BE3-25FC083FE3A1}"/>
              </a:ext>
            </a:extLst>
          </p:cNvPr>
          <p:cNvSpPr>
            <a:spLocks noGrp="1" noChangeArrowheads="1"/>
          </p:cNvSpPr>
          <p:nvPr>
            <p:ph type="body" idx="4294967295"/>
          </p:nvPr>
        </p:nvSpPr>
        <p:spPr/>
        <p:txBody>
          <a:bodyPr/>
          <a:lstStyle/>
          <a:p>
            <a:pPr eaLnBrk="1" hangingPunct="1">
              <a:lnSpc>
                <a:spcPct val="80000"/>
              </a:lnSpc>
              <a:buFontTx/>
              <a:buNone/>
            </a:pPr>
            <a:r>
              <a:rPr lang="hu-HU" altLang="hu-HU" sz="2800" b="1">
                <a:latin typeface="Times New Roman" panose="02020603050405020304" pitchFamily="18" charset="0"/>
              </a:rPr>
              <a:t>a.) a forgalomba hozatallal megvalósuló fordulat (c) csak  az a) vagy b)   pontokban írt elkövetési magatartás hiányában állapítható meg. Az a) vagy b) megállapíthatósága esetén a forgalmazás csak a a büntetés kiszabása során lehet jelentős;</a:t>
            </a:r>
          </a:p>
          <a:p>
            <a:pPr eaLnBrk="1" hangingPunct="1">
              <a:lnSpc>
                <a:spcPct val="80000"/>
              </a:lnSpc>
              <a:buFontTx/>
              <a:buNone/>
            </a:pPr>
            <a:r>
              <a:rPr lang="hu-HU" altLang="hu-HU" sz="2800" b="1">
                <a:latin typeface="Times New Roman" panose="02020603050405020304" pitchFamily="18" charset="0"/>
              </a:rPr>
              <a:t>b.) Az a) és b) pont elvileg egymás mellett is megállhat, ilyenkor folytatólagos  a hamisítás (utánzás) és a szerzés.</a:t>
            </a:r>
          </a:p>
          <a:p>
            <a:pPr eaLnBrk="1" hangingPunct="1">
              <a:lnSpc>
                <a:spcPct val="80000"/>
              </a:lnSpc>
              <a:buFontTx/>
              <a:buNone/>
            </a:pPr>
            <a:r>
              <a:rPr lang="hu-HU" altLang="hu-HU" sz="2800" b="1">
                <a:latin typeface="Times New Roman" panose="02020603050405020304" pitchFamily="18" charset="0"/>
              </a:rPr>
              <a:t>c.) Ha a hamisítás (utánzás) nem a forgalomba hozatal célzatával történt, később azonban mégis sor kerül a forgalmazásra, természetesen csak a c) pontba ütköző fordulat állapítható meg, az előcselekmények legfeljebb súlyosíthatnak.</a:t>
            </a:r>
          </a:p>
          <a:p>
            <a:pPr eaLnBrk="1" hangingPunct="1">
              <a:lnSpc>
                <a:spcPct val="80000"/>
              </a:lnSpc>
              <a:buFontTx/>
              <a:buNone/>
            </a:pPr>
            <a:endParaRPr lang="hu-HU" altLang="hu-HU" sz="2800" b="1">
              <a:latin typeface="Times New Roman" panose="02020603050405020304" pitchFamily="18" charset="0"/>
            </a:endParaRPr>
          </a:p>
          <a:p>
            <a:pPr eaLnBrk="1" hangingPunct="1">
              <a:lnSpc>
                <a:spcPct val="80000"/>
              </a:lnSpc>
              <a:buFontTx/>
              <a:buNone/>
            </a:pPr>
            <a:r>
              <a:rPr lang="hu-HU" altLang="hu-HU" sz="2400">
                <a:latin typeface="Times New Roman" panose="02020603050405020304" pitchFamily="18" charset="0"/>
              </a:rPr>
              <a:t>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5DED45C-1C7B-C8EA-55B6-677A318F7335}"/>
              </a:ext>
            </a:extLst>
          </p:cNvPr>
          <p:cNvSpPr>
            <a:spLocks noGrp="1" noChangeArrowheads="1"/>
          </p:cNvSpPr>
          <p:nvPr>
            <p:ph type="title" idx="4294967295"/>
          </p:nvPr>
        </p:nvSpPr>
        <p:spPr/>
        <p:txBody>
          <a:bodyPr/>
          <a:lstStyle/>
          <a:p>
            <a:pPr eaLnBrk="1" hangingPunct="1"/>
            <a:r>
              <a:rPr lang="hu-HU" altLang="hu-HU" sz="4000"/>
              <a:t>Az utánzatok „minőségének” kérdése</a:t>
            </a:r>
          </a:p>
        </p:txBody>
      </p:sp>
      <p:sp>
        <p:nvSpPr>
          <p:cNvPr id="45059" name="Rectangle 3">
            <a:extLst>
              <a:ext uri="{FF2B5EF4-FFF2-40B4-BE49-F238E27FC236}">
                <a16:creationId xmlns:a16="http://schemas.microsoft.com/office/drawing/2014/main" id="{503A7371-D816-1200-16C9-480BADF641F3}"/>
              </a:ext>
            </a:extLst>
          </p:cNvPr>
          <p:cNvSpPr>
            <a:spLocks noGrp="1" noChangeArrowheads="1"/>
          </p:cNvSpPr>
          <p:nvPr>
            <p:ph type="body" idx="4294967295"/>
          </p:nvPr>
        </p:nvSpPr>
        <p:spPr/>
        <p:txBody>
          <a:bodyPr/>
          <a:lstStyle/>
          <a:p>
            <a:pPr eaLnBrk="1" hangingPunct="1">
              <a:lnSpc>
                <a:spcPct val="90000"/>
              </a:lnSpc>
            </a:pPr>
            <a:r>
              <a:rPr lang="hu-HU" altLang="hu-HU"/>
              <a:t>A bírói gyakorlat hajlik arra, hogy a „megtévesztésre való alkalmasság” az a) és b) pont esetében közömbös (BH 1984.482, 1989.346)  Eszerint e fordulatokban hitvány minőségű másolatok is a bűncselekmény megállapítását jelenthetik;</a:t>
            </a:r>
          </a:p>
          <a:p>
            <a:pPr eaLnBrk="1" hangingPunct="1">
              <a:lnSpc>
                <a:spcPct val="90000"/>
              </a:lnSpc>
              <a:buFontTx/>
              <a:buNone/>
            </a:pPr>
            <a:r>
              <a:rPr lang="hu-HU" altLang="hu-HU"/>
              <a:t>   c) pont (forgalmazás) esetén azonban szerepe lehet az utánzat minőségének.</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53F25A7-3550-C867-01DD-B2210903FACF}"/>
              </a:ext>
            </a:extLst>
          </p:cNvPr>
          <p:cNvSpPr>
            <a:spLocks noGrp="1" noChangeArrowheads="1"/>
          </p:cNvSpPr>
          <p:nvPr>
            <p:ph type="title"/>
          </p:nvPr>
        </p:nvSpPr>
        <p:spPr>
          <a:xfrm>
            <a:off x="1981200" y="274638"/>
            <a:ext cx="8229600" cy="850900"/>
          </a:xfrm>
        </p:spPr>
        <p:txBody>
          <a:bodyPr/>
          <a:lstStyle/>
          <a:p>
            <a:pPr eaLnBrk="1" hangingPunct="1"/>
            <a:r>
              <a:rPr lang="hu-HU" altLang="hu-HU" sz="4000"/>
              <a:t>„Álpénzek” forgalmazása: csalás</a:t>
            </a:r>
          </a:p>
        </p:txBody>
      </p:sp>
      <p:sp>
        <p:nvSpPr>
          <p:cNvPr id="49155" name="Rectangle 3">
            <a:extLst>
              <a:ext uri="{FF2B5EF4-FFF2-40B4-BE49-F238E27FC236}">
                <a16:creationId xmlns:a16="http://schemas.microsoft.com/office/drawing/2014/main" id="{0CD65FB0-A1F2-6ACC-88C3-CC348499ACBF}"/>
              </a:ext>
            </a:extLst>
          </p:cNvPr>
          <p:cNvSpPr>
            <a:spLocks noGrp="1" noChangeArrowheads="1"/>
          </p:cNvSpPr>
          <p:nvPr>
            <p:ph type="body" idx="1"/>
          </p:nvPr>
        </p:nvSpPr>
        <p:spPr/>
        <p:txBody>
          <a:bodyPr/>
          <a:lstStyle/>
          <a:p>
            <a:pPr eaLnBrk="1" hangingPunct="1"/>
            <a:endParaRPr lang="hu-HU" altLang="hu-HU"/>
          </a:p>
        </p:txBody>
      </p:sp>
      <p:sp>
        <p:nvSpPr>
          <p:cNvPr id="49156" name="AutoShape 5" descr="Minden b&amp;udblac;n, b&amp;udblac;nös és rend&amp;odblac;r egy helyen - NULLKER">
            <a:extLst>
              <a:ext uri="{FF2B5EF4-FFF2-40B4-BE49-F238E27FC236}">
                <a16:creationId xmlns:a16="http://schemas.microsoft.com/office/drawing/2014/main" id="{6A7BCEA9-88B7-9429-BF3E-5FA405779B19}"/>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hu-HU" altLang="hu-HU" sz="1800">
              <a:solidFill>
                <a:srgbClr val="000000"/>
              </a:solidFill>
            </a:endParaRPr>
          </a:p>
        </p:txBody>
      </p:sp>
      <p:sp>
        <p:nvSpPr>
          <p:cNvPr id="49157" name="AutoShape 7" descr="Minden b&amp;udblac;n, b&amp;udblac;nös és rend&amp;odblac;r egy helyen - NULLKER">
            <a:extLst>
              <a:ext uri="{FF2B5EF4-FFF2-40B4-BE49-F238E27FC236}">
                <a16:creationId xmlns:a16="http://schemas.microsoft.com/office/drawing/2014/main" id="{DD5976DF-B7D8-77E9-8D54-C80C37461063}"/>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hu-HU" altLang="hu-HU" sz="1800">
              <a:solidFill>
                <a:srgbClr val="000000"/>
              </a:solidFill>
            </a:endParaRPr>
          </a:p>
        </p:txBody>
      </p:sp>
      <p:sp>
        <p:nvSpPr>
          <p:cNvPr id="49158" name="AutoShape 9" descr="54 ezer – elképeszt&amp;odblac;">
            <a:extLst>
              <a:ext uri="{FF2B5EF4-FFF2-40B4-BE49-F238E27FC236}">
                <a16:creationId xmlns:a16="http://schemas.microsoft.com/office/drawing/2014/main" id="{294B2C5A-287A-91D3-3914-725675342D6F}"/>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hu-HU" altLang="hu-HU" sz="1800">
              <a:solidFill>
                <a:srgbClr val="000000"/>
              </a:solidFill>
            </a:endParaRPr>
          </a:p>
        </p:txBody>
      </p:sp>
      <p:sp>
        <p:nvSpPr>
          <p:cNvPr id="49159" name="AutoShape 11" descr="Az 54 ezer forintos bankjegyek - Fotó: szoljon.hu">
            <a:extLst>
              <a:ext uri="{FF2B5EF4-FFF2-40B4-BE49-F238E27FC236}">
                <a16:creationId xmlns:a16="http://schemas.microsoft.com/office/drawing/2014/main" id="{559B6A9C-C4BE-49D6-6315-56589202E5F3}"/>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hu-HU" altLang="hu-HU" sz="1800">
              <a:solidFill>
                <a:srgbClr val="000000"/>
              </a:solidFill>
            </a:endParaRPr>
          </a:p>
        </p:txBody>
      </p:sp>
      <p:sp>
        <p:nvSpPr>
          <p:cNvPr id="49160" name="AutoShape 13" descr="Az 54 ezer forintos bankjegyek - Fotó: szoljon.hu">
            <a:extLst>
              <a:ext uri="{FF2B5EF4-FFF2-40B4-BE49-F238E27FC236}">
                <a16:creationId xmlns:a16="http://schemas.microsoft.com/office/drawing/2014/main" id="{4D4F94EA-BF4C-1FAD-AD85-1A518C3B440D}"/>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hu-HU" altLang="hu-HU" sz="1800">
              <a:solidFill>
                <a:srgbClr val="000000"/>
              </a:solidFill>
            </a:endParaRPr>
          </a:p>
        </p:txBody>
      </p:sp>
      <p:pic>
        <p:nvPicPr>
          <p:cNvPr id="49161" name="Picture 15" descr="Korrupció Magyarország">
            <a:extLst>
              <a:ext uri="{FF2B5EF4-FFF2-40B4-BE49-F238E27FC236}">
                <a16:creationId xmlns:a16="http://schemas.microsoft.com/office/drawing/2014/main" id="{B747FD39-4CBA-9A45-8A91-39AA1E99E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293813"/>
            <a:ext cx="7991475"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27AF5CC-08E6-3452-0F37-B7A55BBDB7F3}"/>
              </a:ext>
            </a:extLst>
          </p:cNvPr>
          <p:cNvSpPr>
            <a:spLocks noGrp="1"/>
          </p:cNvSpPr>
          <p:nvPr>
            <p:ph type="title"/>
          </p:nvPr>
        </p:nvSpPr>
        <p:spPr/>
        <p:txBody>
          <a:bodyPr/>
          <a:lstStyle/>
          <a:p>
            <a:r>
              <a:rPr lang="hu-HU" dirty="0">
                <a:highlight>
                  <a:srgbClr val="00FF00"/>
                </a:highlight>
              </a:rPr>
              <a:t>Fogyasztóvédelmi</a:t>
            </a:r>
            <a:r>
              <a:rPr lang="hu-HU" dirty="0"/>
              <a:t> és </a:t>
            </a:r>
            <a:r>
              <a:rPr lang="hu-HU" dirty="0">
                <a:highlight>
                  <a:srgbClr val="FFFF00"/>
                </a:highlight>
              </a:rPr>
              <a:t>adatvédelmi </a:t>
            </a:r>
            <a:r>
              <a:rPr lang="hu-HU" dirty="0"/>
              <a:t>bűncselekmények</a:t>
            </a:r>
          </a:p>
        </p:txBody>
      </p:sp>
      <p:sp>
        <p:nvSpPr>
          <p:cNvPr id="3" name="Tartalom helye 2">
            <a:extLst>
              <a:ext uri="{FF2B5EF4-FFF2-40B4-BE49-F238E27FC236}">
                <a16:creationId xmlns:a16="http://schemas.microsoft.com/office/drawing/2014/main" id="{49340440-AF25-5E54-F82F-9521B7F911DA}"/>
              </a:ext>
            </a:extLst>
          </p:cNvPr>
          <p:cNvSpPr>
            <a:spLocks noGrp="1"/>
          </p:cNvSpPr>
          <p:nvPr>
            <p:ph idx="1"/>
          </p:nvPr>
        </p:nvSpPr>
        <p:spPr/>
        <p:txBody>
          <a:bodyPr/>
          <a:lstStyle/>
          <a:p>
            <a:r>
              <a:rPr lang="hu-HU" dirty="0">
                <a:highlight>
                  <a:srgbClr val="00FF00"/>
                </a:highlight>
              </a:rPr>
              <a:t>415.§ - Rossz minőségű termék forgalomba hozatala</a:t>
            </a:r>
          </a:p>
          <a:p>
            <a:r>
              <a:rPr lang="hu-HU" dirty="0">
                <a:highlight>
                  <a:srgbClr val="00FF00"/>
                </a:highlight>
              </a:rPr>
              <a:t>417. § - Fogyasztók megtévesztése</a:t>
            </a:r>
          </a:p>
          <a:p>
            <a:r>
              <a:rPr lang="hu-HU" dirty="0">
                <a:highlight>
                  <a:srgbClr val="00FF00"/>
                </a:highlight>
              </a:rPr>
              <a:t>419. § - Versenytárs utánzása</a:t>
            </a:r>
          </a:p>
          <a:p>
            <a:pPr marL="0" indent="0">
              <a:buNone/>
            </a:pPr>
            <a:endParaRPr lang="hu-HU" dirty="0"/>
          </a:p>
          <a:p>
            <a:pPr marL="0" indent="0">
              <a:buNone/>
            </a:pPr>
            <a:r>
              <a:rPr lang="hu-HU" dirty="0"/>
              <a:t>           </a:t>
            </a:r>
            <a:r>
              <a:rPr lang="hu-HU" dirty="0">
                <a:highlight>
                  <a:srgbClr val="FFFF00"/>
                </a:highlight>
              </a:rPr>
              <a:t>TILTOTT ADATSZERZÉS – 422. §</a:t>
            </a:r>
          </a:p>
          <a:p>
            <a:pPr marL="0" indent="0">
              <a:buNone/>
            </a:pPr>
            <a:r>
              <a:rPr lang="hu-HU" dirty="0"/>
              <a:t>            </a:t>
            </a:r>
            <a:r>
              <a:rPr lang="hu-HU" dirty="0">
                <a:highlight>
                  <a:srgbClr val="FFFF00"/>
                </a:highlight>
              </a:rPr>
              <a:t>INFORMÁCIÓS RENDSZER VAGY ADAT</a:t>
            </a:r>
          </a:p>
          <a:p>
            <a:pPr marL="0" indent="0">
              <a:buNone/>
            </a:pPr>
            <a:r>
              <a:rPr lang="hu-HU" dirty="0"/>
              <a:t>           </a:t>
            </a:r>
            <a:r>
              <a:rPr lang="hu-HU" dirty="0">
                <a:highlight>
                  <a:srgbClr val="FFFF00"/>
                </a:highlight>
              </a:rPr>
              <a:t>MEGSÉRTÉSE – 423. §</a:t>
            </a:r>
          </a:p>
        </p:txBody>
      </p:sp>
    </p:spTree>
    <p:extLst>
      <p:ext uri="{BB962C8B-B14F-4D97-AF65-F5344CB8AC3E}">
        <p14:creationId xmlns:p14="http://schemas.microsoft.com/office/powerpoint/2010/main" val="20394291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FB6719-CFE2-55E8-3218-9C71C14E6F77}"/>
              </a:ext>
            </a:extLst>
          </p:cNvPr>
          <p:cNvSpPr>
            <a:spLocks noGrp="1"/>
          </p:cNvSpPr>
          <p:nvPr>
            <p:ph type="title"/>
          </p:nvPr>
        </p:nvSpPr>
        <p:spPr/>
        <p:txBody>
          <a:bodyPr/>
          <a:lstStyle/>
          <a:p>
            <a:r>
              <a:rPr lang="hu-HU" dirty="0"/>
              <a:t>Mikor rossz minőségű egy  termék:</a:t>
            </a:r>
          </a:p>
        </p:txBody>
      </p:sp>
      <p:sp>
        <p:nvSpPr>
          <p:cNvPr id="3" name="Tartalom helye 2">
            <a:extLst>
              <a:ext uri="{FF2B5EF4-FFF2-40B4-BE49-F238E27FC236}">
                <a16:creationId xmlns:a16="http://schemas.microsoft.com/office/drawing/2014/main" id="{C3D23311-3A20-FC76-29A9-252FC0CE8DC7}"/>
              </a:ext>
            </a:extLst>
          </p:cNvPr>
          <p:cNvSpPr>
            <a:spLocks noGrp="1"/>
          </p:cNvSpPr>
          <p:nvPr>
            <p:ph idx="1"/>
          </p:nvPr>
        </p:nvSpPr>
        <p:spPr/>
        <p:txBody>
          <a:bodyPr/>
          <a:lstStyle/>
          <a:p>
            <a:pPr>
              <a:buFontTx/>
              <a:buChar char="-"/>
            </a:pPr>
            <a:r>
              <a:rPr lang="hu-HU" sz="2000" dirty="0"/>
              <a:t>az alkalmazandó (EU vagy hazai) jogi előírásokban szereplő biztonságossági vagy minőségi követelményeknek nem felel meg,, ennek hiányában </a:t>
            </a:r>
          </a:p>
          <a:p>
            <a:pPr>
              <a:buFontTx/>
              <a:buChar char="-"/>
            </a:pPr>
            <a:r>
              <a:rPr lang="hu-HU" sz="2000" dirty="0"/>
              <a:t>a </a:t>
            </a:r>
            <a:r>
              <a:rPr lang="hu-HU" sz="2000" dirty="0" err="1"/>
              <a:t>rendeltetésszerűen</a:t>
            </a:r>
            <a:r>
              <a:rPr lang="hu-HU" sz="2000" dirty="0"/>
              <a:t> nem használható,  agy ez jelentősen csökkent</a:t>
            </a:r>
          </a:p>
          <a:p>
            <a:pPr marL="0" indent="0">
              <a:buNone/>
            </a:pPr>
            <a:r>
              <a:rPr lang="hu-HU" sz="2000" dirty="0"/>
              <a:t>Ez élelmiszerek esetében nem volt kellően egyértelmű. Ezért a 2019. évi LXVI. törvény a rossz minőségű termék jellemzőit – elsősorban az élelmiszerek indokoltan kiemelt minőségének büntetőjogi eszközökkel is történő védelmére tekintettel – pontosította és kiegészítette. </a:t>
            </a:r>
          </a:p>
          <a:p>
            <a:pPr marL="0" indent="0">
              <a:buNone/>
            </a:pPr>
            <a:r>
              <a:rPr lang="hu-HU" sz="2000" dirty="0"/>
              <a:t>• amelynek emberi fogyasztásra való alkalmatlanságát elfedték, </a:t>
            </a:r>
          </a:p>
          <a:p>
            <a:pPr marL="0" indent="0">
              <a:buNone/>
            </a:pPr>
            <a:r>
              <a:rPr lang="hu-HU" sz="2000" dirty="0"/>
              <a:t>• amelynek felhasználhatósági, fogyaszthatósági idejét jogellenesen meghosszabbították, </a:t>
            </a:r>
          </a:p>
          <a:p>
            <a:pPr marL="0" indent="0">
              <a:buNone/>
            </a:pPr>
            <a:r>
              <a:rPr lang="hu-HU" sz="2000" dirty="0"/>
              <a:t>• amelyet nem megengedett összetevő felhasználásával állítottak elő, végül </a:t>
            </a:r>
          </a:p>
          <a:p>
            <a:pPr marL="0" indent="0">
              <a:buNone/>
            </a:pPr>
            <a:r>
              <a:rPr lang="hu-HU" sz="2000" dirty="0"/>
              <a:t>• amelyet emberi fogyasztás céljára, de erre alkalmatlan anyagból, termékből állítottak elő.</a:t>
            </a:r>
          </a:p>
        </p:txBody>
      </p:sp>
    </p:spTree>
    <p:extLst>
      <p:ext uri="{BB962C8B-B14F-4D97-AF65-F5344CB8AC3E}">
        <p14:creationId xmlns:p14="http://schemas.microsoft.com/office/powerpoint/2010/main" val="36047443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E6C6BA5-309D-A0AD-F406-53C7C7428700}"/>
              </a:ext>
            </a:extLst>
          </p:cNvPr>
          <p:cNvSpPr>
            <a:spLocks noGrp="1"/>
          </p:cNvSpPr>
          <p:nvPr>
            <p:ph type="title"/>
          </p:nvPr>
        </p:nvSpPr>
        <p:spPr/>
        <p:txBody>
          <a:bodyPr/>
          <a:lstStyle/>
          <a:p>
            <a:r>
              <a:rPr lang="hu-HU" dirty="0"/>
              <a:t>Fogyasztók megtévesztésénbél a lényeges tulajdonságok :</a:t>
            </a:r>
          </a:p>
        </p:txBody>
      </p:sp>
      <p:sp>
        <p:nvSpPr>
          <p:cNvPr id="3" name="Tartalom helye 2">
            <a:extLst>
              <a:ext uri="{FF2B5EF4-FFF2-40B4-BE49-F238E27FC236}">
                <a16:creationId xmlns:a16="http://schemas.microsoft.com/office/drawing/2014/main" id="{125C3534-7C79-BBC3-B06C-39CE4D2D5106}"/>
              </a:ext>
            </a:extLst>
          </p:cNvPr>
          <p:cNvSpPr>
            <a:spLocks noGrp="1"/>
          </p:cNvSpPr>
          <p:nvPr>
            <p:ph idx="1"/>
          </p:nvPr>
        </p:nvSpPr>
        <p:spPr/>
        <p:txBody>
          <a:bodyPr/>
          <a:lstStyle/>
          <a:p>
            <a:r>
              <a:rPr lang="hu-HU" dirty="0"/>
              <a:t>Összetétel (pl. tiszta gyapjú)</a:t>
            </a:r>
          </a:p>
          <a:p>
            <a:r>
              <a:rPr lang="hu-HU" dirty="0"/>
              <a:t>Műszaki jellemző (pl. fogyasztás)</a:t>
            </a:r>
          </a:p>
          <a:p>
            <a:r>
              <a:rPr lang="hu-HU" dirty="0"/>
              <a:t>Alkalmasság (pl. </a:t>
            </a:r>
            <a:r>
              <a:rPr lang="hu-HU" dirty="0" err="1"/>
              <a:t>vízállósság</a:t>
            </a:r>
            <a:r>
              <a:rPr lang="hu-HU" dirty="0"/>
              <a:t>)</a:t>
            </a:r>
          </a:p>
          <a:p>
            <a:r>
              <a:rPr lang="hu-HU" dirty="0"/>
              <a:t>Eredet (pl. tokaji bor – nem csak szűkebb eredet!)</a:t>
            </a:r>
          </a:p>
          <a:p>
            <a:r>
              <a:rPr lang="hu-HU" dirty="0"/>
              <a:t>Származási hely (pl. gyulai kolbász)</a:t>
            </a:r>
          </a:p>
          <a:p>
            <a:r>
              <a:rPr lang="hu-HU" dirty="0"/>
              <a:t>Előállítási mód (pl. bükkfával füstölve)</a:t>
            </a:r>
          </a:p>
          <a:p>
            <a:r>
              <a:rPr lang="hu-HU" dirty="0"/>
              <a:t>Tesztelés,</a:t>
            </a:r>
          </a:p>
          <a:p>
            <a:r>
              <a:rPr lang="hu-HU" dirty="0"/>
              <a:t>Ellenőrzöttség (vagy annak eredménye)</a:t>
            </a:r>
          </a:p>
        </p:txBody>
      </p:sp>
    </p:spTree>
    <p:extLst>
      <p:ext uri="{BB962C8B-B14F-4D97-AF65-F5344CB8AC3E}">
        <p14:creationId xmlns:p14="http://schemas.microsoft.com/office/powerpoint/2010/main" val="141577277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A081BD5-DA99-9546-DB93-30EC72B2E856}"/>
              </a:ext>
            </a:extLst>
          </p:cNvPr>
          <p:cNvSpPr>
            <a:spLocks noGrp="1"/>
          </p:cNvSpPr>
          <p:nvPr>
            <p:ph type="title"/>
          </p:nvPr>
        </p:nvSpPr>
        <p:spPr/>
        <p:txBody>
          <a:bodyPr/>
          <a:lstStyle/>
          <a:p>
            <a:r>
              <a:rPr lang="hu-HU" dirty="0"/>
              <a:t>Versenytárs utánzásánál a jellegzetes külső problémái:</a:t>
            </a:r>
          </a:p>
        </p:txBody>
      </p:sp>
      <p:sp>
        <p:nvSpPr>
          <p:cNvPr id="3" name="Tartalom helye 2">
            <a:extLst>
              <a:ext uri="{FF2B5EF4-FFF2-40B4-BE49-F238E27FC236}">
                <a16:creationId xmlns:a16="http://schemas.microsoft.com/office/drawing/2014/main" id="{7D1BDD31-2065-D7E7-AB97-C3CF79A34F6F}"/>
              </a:ext>
            </a:extLst>
          </p:cNvPr>
          <p:cNvSpPr>
            <a:spLocks noGrp="1"/>
          </p:cNvSpPr>
          <p:nvPr>
            <p:ph idx="1"/>
          </p:nvPr>
        </p:nvSpPr>
        <p:spPr/>
        <p:txBody>
          <a:bodyPr/>
          <a:lstStyle/>
          <a:p>
            <a:r>
              <a:rPr lang="hu-HU" dirty="0"/>
              <a:t>-külső,</a:t>
            </a:r>
          </a:p>
          <a:p>
            <a:r>
              <a:rPr lang="hu-HU" dirty="0"/>
              <a:t>-csomagolás,</a:t>
            </a:r>
          </a:p>
          <a:p>
            <a:r>
              <a:rPr lang="hu-HU" dirty="0"/>
              <a:t>-megjelölés,</a:t>
            </a:r>
          </a:p>
          <a:p>
            <a:r>
              <a:rPr lang="hu-HU" dirty="0"/>
              <a:t>-elnevezés</a:t>
            </a:r>
          </a:p>
          <a:p>
            <a:pPr marL="0" indent="0">
              <a:buNone/>
            </a:pPr>
            <a:r>
              <a:rPr lang="hu-HU" dirty="0"/>
              <a:t>(Nem feltétlenül azonos, de a laikus vásárlóban azt a látszatot keltheti!)</a:t>
            </a:r>
          </a:p>
        </p:txBody>
      </p:sp>
    </p:spTree>
    <p:extLst>
      <p:ext uri="{BB962C8B-B14F-4D97-AF65-F5344CB8AC3E}">
        <p14:creationId xmlns:p14="http://schemas.microsoft.com/office/powerpoint/2010/main" val="149808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078B316-17F5-5B95-02FC-0891E21A1B2E}"/>
              </a:ext>
            </a:extLst>
          </p:cNvPr>
          <p:cNvSpPr>
            <a:spLocks noGrp="1" noChangeArrowheads="1"/>
          </p:cNvSpPr>
          <p:nvPr>
            <p:ph type="title"/>
          </p:nvPr>
        </p:nvSpPr>
        <p:spPr bwMode="auto">
          <a:xfrm>
            <a:off x="2279650" y="333375"/>
            <a:ext cx="7454900" cy="431800"/>
          </a:xfrm>
        </p:spPr>
        <p:txBody>
          <a:bodyPr wrap="square" numCol="1" compatLnSpc="1">
            <a:prstTxWarp prst="textNoShape">
              <a:avLst/>
            </a:prstTxWarp>
            <a:normAutofit fontScale="90000"/>
          </a:bodyPr>
          <a:lstStyle/>
          <a:p>
            <a:pPr eaLnBrk="1" hangingPunct="1">
              <a:defRPr/>
            </a:pPr>
            <a:r>
              <a:rPr lang="hu-HU" altLang="hu-HU" sz="3400" cap="none">
                <a:ln>
                  <a:noFill/>
                </a:ln>
                <a:solidFill>
                  <a:schemeClr val="tx2"/>
                </a:solidFill>
                <a:latin typeface="Arial" panose="020B0604020202020204" pitchFamily="34" charset="0"/>
              </a:rPr>
              <a:t>A garázdaság és a bírói gyakorlat</a:t>
            </a:r>
          </a:p>
        </p:txBody>
      </p:sp>
      <p:sp>
        <p:nvSpPr>
          <p:cNvPr id="40963" name="Rectangle 3">
            <a:extLst>
              <a:ext uri="{FF2B5EF4-FFF2-40B4-BE49-F238E27FC236}">
                <a16:creationId xmlns:a16="http://schemas.microsoft.com/office/drawing/2014/main" id="{F3D873D8-BC81-1480-C420-3826DA24B29C}"/>
              </a:ext>
            </a:extLst>
          </p:cNvPr>
          <p:cNvSpPr>
            <a:spLocks noGrp="1"/>
          </p:cNvSpPr>
          <p:nvPr>
            <p:ph type="body" idx="1"/>
          </p:nvPr>
        </p:nvSpPr>
        <p:spPr>
          <a:xfrm>
            <a:off x="1524000" y="836613"/>
            <a:ext cx="7696200" cy="5619750"/>
          </a:xfrm>
        </p:spPr>
        <p:txBody>
          <a:bodyPr/>
          <a:lstStyle/>
          <a:p>
            <a:pPr eaLnBrk="1" hangingPunct="1">
              <a:buFont typeface="Wingdings 2" panose="05020102010507070707" pitchFamily="18" charset="2"/>
              <a:buNone/>
            </a:pPr>
            <a:r>
              <a:rPr lang="hu-HU" altLang="hu-HU" b="1"/>
              <a:t>  </a:t>
            </a:r>
            <a:r>
              <a:rPr lang="hu-HU" altLang="hu-HU" b="1">
                <a:solidFill>
                  <a:schemeClr val="folHlink"/>
                </a:solidFill>
              </a:rPr>
              <a:t>4/2007. számú BJE határozat</a:t>
            </a:r>
            <a:r>
              <a:rPr lang="hu-HU" altLang="hu-HU" b="1"/>
              <a:t> : a garázdaság társas, illetve csoportos elkövetését</a:t>
            </a:r>
          </a:p>
          <a:p>
            <a:pPr eaLnBrk="1" hangingPunct="1">
              <a:buFont typeface="Wingdings 2" panose="05020102010507070707" pitchFamily="18" charset="2"/>
              <a:buNone/>
            </a:pPr>
            <a:r>
              <a:rPr lang="hu-HU" altLang="hu-HU" b="1"/>
              <a:t>   nem zárja ki, ha az erőszakos cselekményt a tettesek egymás ellen valósítják meg</a:t>
            </a:r>
            <a:endParaRPr lang="hu-HU" altLang="hu-HU" sz="1400" b="1">
              <a:latin typeface="Arial" panose="020B0604020202020204" pitchFamily="34" charset="0"/>
            </a:endParaRPr>
          </a:p>
          <a:p>
            <a:pPr eaLnBrk="1" hangingPunct="1">
              <a:buFont typeface="Wingdings 2" panose="05020102010507070707" pitchFamily="18" charset="2"/>
              <a:buNone/>
            </a:pPr>
            <a:r>
              <a:rPr lang="hu-HU" altLang="hu-HU" sz="1400" b="1">
                <a:latin typeface="Arial" panose="020B0604020202020204" pitchFamily="34" charset="0"/>
              </a:rPr>
              <a:t>     </a:t>
            </a:r>
            <a:r>
              <a:rPr lang="hu-HU" altLang="hu-HU" sz="1800" b="1">
                <a:solidFill>
                  <a:schemeClr val="folHlink"/>
                </a:solidFill>
                <a:latin typeface="Arial" panose="020B0604020202020204" pitchFamily="34" charset="0"/>
              </a:rPr>
              <a:t>34. BK vélemény</a:t>
            </a:r>
            <a:br>
              <a:rPr lang="hu-HU" altLang="hu-HU" sz="1800">
                <a:latin typeface="Arial" panose="020B0604020202020204" pitchFamily="34" charset="0"/>
              </a:rPr>
            </a:br>
            <a:r>
              <a:rPr lang="hu-HU" altLang="hu-HU" sz="1800" b="1">
                <a:latin typeface="Arial" panose="020B0604020202020204" pitchFamily="34" charset="0"/>
              </a:rPr>
              <a:t>a garázdaság halmazati kérdéseiről</a:t>
            </a:r>
          </a:p>
          <a:p>
            <a:pPr eaLnBrk="1" hangingPunct="1">
              <a:buFont typeface="Wingdings 2" panose="05020102010507070707" pitchFamily="18" charset="2"/>
              <a:buNone/>
            </a:pPr>
            <a:r>
              <a:rPr lang="hu-HU" altLang="hu-HU" sz="1800" b="1">
                <a:latin typeface="Arial" panose="020B0604020202020204" pitchFamily="34" charset="0"/>
              </a:rPr>
              <a:t>    Bűnhalmazat létesül, ha az elkövető </a:t>
            </a:r>
          </a:p>
          <a:p>
            <a:pPr eaLnBrk="1" hangingPunct="1">
              <a:buFont typeface="Wingdings 2" panose="05020102010507070707" pitchFamily="18" charset="2"/>
              <a:buNone/>
            </a:pPr>
            <a:r>
              <a:rPr lang="hu-HU" altLang="hu-HU" sz="1800" b="1">
                <a:latin typeface="Arial" panose="020B0604020202020204" pitchFamily="34" charset="0"/>
              </a:rPr>
              <a:t>    egy cselekménnyel a garázdaság, </a:t>
            </a:r>
          </a:p>
          <a:p>
            <a:pPr eaLnBrk="1" hangingPunct="1">
              <a:buFont typeface="Wingdings 2" panose="05020102010507070707" pitchFamily="18" charset="2"/>
              <a:buNone/>
            </a:pPr>
            <a:r>
              <a:rPr lang="hu-HU" altLang="hu-HU" sz="1800" b="1">
                <a:latin typeface="Arial" panose="020B0604020202020204" pitchFamily="34" charset="0"/>
              </a:rPr>
              <a:t>    valamint a testi sértés vagy a </a:t>
            </a:r>
          </a:p>
          <a:p>
            <a:pPr eaLnBrk="1" hangingPunct="1">
              <a:buFont typeface="Wingdings 2" panose="05020102010507070707" pitchFamily="18" charset="2"/>
              <a:buNone/>
            </a:pPr>
            <a:r>
              <a:rPr lang="hu-HU" altLang="hu-HU" sz="1800" b="1">
                <a:latin typeface="Arial" panose="020B0604020202020204" pitchFamily="34" charset="0"/>
              </a:rPr>
              <a:t>    rongálás törvényi tényállását is </a:t>
            </a:r>
          </a:p>
          <a:p>
            <a:pPr eaLnBrk="1" hangingPunct="1">
              <a:buFont typeface="Wingdings 2" panose="05020102010507070707" pitchFamily="18" charset="2"/>
              <a:buNone/>
            </a:pPr>
            <a:r>
              <a:rPr lang="hu-HU" altLang="hu-HU" sz="1800" b="1">
                <a:latin typeface="Arial" panose="020B0604020202020204" pitchFamily="34" charset="0"/>
              </a:rPr>
              <a:t>    megvalósítja, feltéve, hogy a testi </a:t>
            </a:r>
          </a:p>
          <a:p>
            <a:pPr eaLnBrk="1" hangingPunct="1">
              <a:buFont typeface="Wingdings 2" panose="05020102010507070707" pitchFamily="18" charset="2"/>
              <a:buNone/>
            </a:pPr>
            <a:r>
              <a:rPr lang="hu-HU" altLang="hu-HU" sz="1800" b="1">
                <a:latin typeface="Arial" panose="020B0604020202020204" pitchFamily="34" charset="0"/>
              </a:rPr>
              <a:t>    sértés vagy a rongálás törvényi </a:t>
            </a:r>
          </a:p>
          <a:p>
            <a:pPr eaLnBrk="1" hangingPunct="1">
              <a:buFont typeface="Wingdings 2" panose="05020102010507070707" pitchFamily="18" charset="2"/>
              <a:buNone/>
            </a:pPr>
            <a:r>
              <a:rPr lang="hu-HU" altLang="hu-HU" sz="1800" b="1">
                <a:latin typeface="Arial" panose="020B0604020202020204" pitchFamily="34" charset="0"/>
              </a:rPr>
              <a:t>    büntetési tétele nem súlyosabb, </a:t>
            </a:r>
          </a:p>
          <a:p>
            <a:pPr eaLnBrk="1" hangingPunct="1">
              <a:buFont typeface="Wingdings 2" panose="05020102010507070707" pitchFamily="18" charset="2"/>
              <a:buNone/>
            </a:pPr>
            <a:r>
              <a:rPr lang="hu-HU" altLang="hu-HU" sz="1800" b="1">
                <a:latin typeface="Arial" panose="020B0604020202020204" pitchFamily="34" charset="0"/>
              </a:rPr>
              <a:t>    mint a garázdaságé.</a:t>
            </a:r>
          </a:p>
          <a:p>
            <a:pPr eaLnBrk="1" hangingPunct="1">
              <a:buFont typeface="Wingdings 2" panose="05020102010507070707" pitchFamily="18" charset="2"/>
              <a:buNone/>
            </a:pPr>
            <a:endParaRPr lang="hu-HU" altLang="hu-HU" sz="1800" b="1">
              <a:latin typeface="Arial" panose="020B0604020202020204" pitchFamily="34" charset="0"/>
            </a:endParaRPr>
          </a:p>
        </p:txBody>
      </p:sp>
      <p:pic>
        <p:nvPicPr>
          <p:cNvPr id="40964" name="Picture 5" descr="6f081149-b424-4eca-81e0-778ff9a6ddc1">
            <a:extLst>
              <a:ext uri="{FF2B5EF4-FFF2-40B4-BE49-F238E27FC236}">
                <a16:creationId xmlns:a16="http://schemas.microsoft.com/office/drawing/2014/main" id="{DBE59E90-054B-06E1-BC0B-258109201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00" y="3743326"/>
            <a:ext cx="4706938"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5BB1480-38E2-EBE7-D5A1-21598DD99408}"/>
              </a:ext>
            </a:extLst>
          </p:cNvPr>
          <p:cNvSpPr>
            <a:spLocks noGrp="1" noChangeArrowheads="1"/>
          </p:cNvSpPr>
          <p:nvPr>
            <p:ph type="title"/>
          </p:nvPr>
        </p:nvSpPr>
        <p:spPr bwMode="auto">
          <a:xfrm>
            <a:off x="1981200" y="0"/>
            <a:ext cx="7239000"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lang="hu-HU" altLang="hu-HU" cap="none">
                <a:ln>
                  <a:noFill/>
                </a:ln>
                <a:solidFill>
                  <a:schemeClr val="tx1"/>
                </a:solidFill>
              </a:rPr>
              <a:t>Rendbontás</a:t>
            </a:r>
          </a:p>
        </p:txBody>
      </p:sp>
      <p:sp>
        <p:nvSpPr>
          <p:cNvPr id="41987" name="Rectangle 3">
            <a:extLst>
              <a:ext uri="{FF2B5EF4-FFF2-40B4-BE49-F238E27FC236}">
                <a16:creationId xmlns:a16="http://schemas.microsoft.com/office/drawing/2014/main" id="{B06C73E3-F00D-9039-B1D3-54EEA900DD61}"/>
              </a:ext>
            </a:extLst>
          </p:cNvPr>
          <p:cNvSpPr>
            <a:spLocks noGrp="1"/>
          </p:cNvSpPr>
          <p:nvPr>
            <p:ph type="body" idx="1"/>
          </p:nvPr>
        </p:nvSpPr>
        <p:spPr>
          <a:xfrm>
            <a:off x="1919288" y="836613"/>
            <a:ext cx="7670800" cy="6165850"/>
          </a:xfrm>
        </p:spPr>
        <p:txBody>
          <a:bodyPr/>
          <a:lstStyle/>
          <a:p>
            <a:pPr eaLnBrk="1" hangingPunct="1">
              <a:lnSpc>
                <a:spcPct val="80000"/>
              </a:lnSpc>
            </a:pPr>
            <a:r>
              <a:rPr lang="hu-HU" altLang="hu-HU" sz="1700" b="1"/>
              <a:t>340. § </a:t>
            </a:r>
            <a:r>
              <a:rPr lang="hu-HU" altLang="hu-HU" sz="1700"/>
              <a:t>(1) Aki nyilvános rendezvény szervezőjének vagy rendezőjének a rend fenntartása érdekében tett jogszerű intézkedésével szemben erőszakkal vagy fenyegetéssel ellenállást tanúsít, ha súlyosabb bűncselekmény nem valósul meg, vétség miatt két évig terjedő szabadságvesztéssel büntetendő.</a:t>
            </a:r>
          </a:p>
          <a:p>
            <a:pPr eaLnBrk="1" hangingPunct="1">
              <a:lnSpc>
                <a:spcPct val="80000"/>
              </a:lnSpc>
            </a:pPr>
            <a:r>
              <a:rPr lang="hu-HU" altLang="hu-HU" sz="1700"/>
              <a:t>(2) Ha súlyosabb bűncselekmény nem valósul meg, az (1) bekezdés szerint büntetendő, aki sportrendezvényen a létesítménynek a nézőktől vagy a nézők meghatározott csoportjától elzárt területére jogosulatlanul belép, ott tartózkodik, vagy e területre a sportrendezvény megtartását vagy mások testi épségét veszélyeztető tárgyat bedob.</a:t>
            </a:r>
          </a:p>
          <a:p>
            <a:pPr eaLnBrk="1" hangingPunct="1">
              <a:lnSpc>
                <a:spcPct val="80000"/>
              </a:lnSpc>
            </a:pPr>
            <a:r>
              <a:rPr lang="hu-HU" altLang="hu-HU" sz="1700"/>
              <a:t>(3) A büntetés bűntett miatt három évig terjedő szabadságvesztés, ha a rendbontást</a:t>
            </a:r>
          </a:p>
          <a:p>
            <a:pPr eaLnBrk="1" hangingPunct="1">
              <a:lnSpc>
                <a:spcPct val="80000"/>
              </a:lnSpc>
              <a:buFont typeface="Wingdings 2" panose="05020102010507070707" pitchFamily="18" charset="2"/>
              <a:buNone/>
            </a:pPr>
            <a:r>
              <a:rPr lang="hu-HU" altLang="hu-HU" sz="1700"/>
              <a:t>     a) csoportosan,</a:t>
            </a:r>
          </a:p>
          <a:p>
            <a:pPr eaLnBrk="1" hangingPunct="1">
              <a:lnSpc>
                <a:spcPct val="80000"/>
              </a:lnSpc>
              <a:buFont typeface="Wingdings 2" panose="05020102010507070707" pitchFamily="18" charset="2"/>
              <a:buNone/>
            </a:pPr>
            <a:r>
              <a:rPr lang="hu-HU" altLang="hu-HU" sz="1700"/>
              <a:t>     b) fegyveresen,</a:t>
            </a:r>
          </a:p>
          <a:p>
            <a:pPr eaLnBrk="1" hangingPunct="1">
              <a:lnSpc>
                <a:spcPct val="80000"/>
              </a:lnSpc>
              <a:buFont typeface="Wingdings 2" panose="05020102010507070707" pitchFamily="18" charset="2"/>
              <a:buNone/>
            </a:pPr>
            <a:r>
              <a:rPr lang="hu-HU" altLang="hu-HU" sz="1700"/>
              <a:t>     c) felfegyverkezve vagy</a:t>
            </a:r>
          </a:p>
          <a:p>
            <a:pPr eaLnBrk="1" hangingPunct="1">
              <a:lnSpc>
                <a:spcPct val="80000"/>
              </a:lnSpc>
              <a:buFont typeface="Wingdings 2" panose="05020102010507070707" pitchFamily="18" charset="2"/>
              <a:buNone/>
            </a:pPr>
            <a:r>
              <a:rPr lang="hu-HU" altLang="hu-HU" sz="1700"/>
              <a:t>     d) különös visszaesőként</a:t>
            </a:r>
          </a:p>
          <a:p>
            <a:pPr eaLnBrk="1" hangingPunct="1">
              <a:lnSpc>
                <a:spcPct val="80000"/>
              </a:lnSpc>
              <a:buFont typeface="Wingdings 2" panose="05020102010507070707" pitchFamily="18" charset="2"/>
              <a:buNone/>
            </a:pPr>
            <a:r>
              <a:rPr lang="hu-HU" altLang="hu-HU" sz="1700"/>
              <a:t>     követik el.</a:t>
            </a:r>
          </a:p>
          <a:p>
            <a:pPr eaLnBrk="1" hangingPunct="1">
              <a:lnSpc>
                <a:spcPct val="80000"/>
              </a:lnSpc>
            </a:pPr>
            <a:r>
              <a:rPr lang="hu-HU" altLang="hu-HU" sz="1700"/>
              <a:t>(4) A különös visszaesés szempontjából hasonló jellegű bűncselekmény</a:t>
            </a:r>
          </a:p>
          <a:p>
            <a:pPr eaLnBrk="1" hangingPunct="1">
              <a:lnSpc>
                <a:spcPct val="80000"/>
              </a:lnSpc>
              <a:buFont typeface="Wingdings 2" panose="05020102010507070707" pitchFamily="18" charset="2"/>
              <a:buNone/>
            </a:pPr>
            <a:r>
              <a:rPr lang="hu-HU" altLang="hu-HU" sz="1700"/>
              <a:t>     a) a testi sértés [164. § (3)–(6) és (8) bekezdés],</a:t>
            </a:r>
          </a:p>
          <a:p>
            <a:pPr eaLnBrk="1" hangingPunct="1">
              <a:lnSpc>
                <a:spcPct val="80000"/>
              </a:lnSpc>
              <a:buFont typeface="Wingdings 2" panose="05020102010507070707" pitchFamily="18" charset="2"/>
              <a:buNone/>
            </a:pPr>
            <a:r>
              <a:rPr lang="hu-HU" altLang="hu-HU" sz="1700"/>
              <a:t>     b) a hivatalos személy elleni erőszak [310. § (1)–(5) bekezdés], a közfeladatot ellátó személy elleni erőszak (311. §), a hivatalos személy vagy közfeladatot ellátó személy támogatója elleni erőszak (312. §),</a:t>
            </a:r>
          </a:p>
          <a:p>
            <a:pPr eaLnBrk="1" hangingPunct="1">
              <a:lnSpc>
                <a:spcPct val="80000"/>
              </a:lnSpc>
              <a:buFont typeface="Wingdings 2" panose="05020102010507070707" pitchFamily="18" charset="2"/>
              <a:buNone/>
            </a:pPr>
            <a:r>
              <a:rPr lang="hu-HU" altLang="hu-HU" sz="1700"/>
              <a:t>      c) a garázdaság (339. §),</a:t>
            </a:r>
          </a:p>
          <a:p>
            <a:pPr eaLnBrk="1" hangingPunct="1">
              <a:lnSpc>
                <a:spcPct val="80000"/>
              </a:lnSpc>
              <a:buFont typeface="Wingdings 2" panose="05020102010507070707" pitchFamily="18" charset="2"/>
              <a:buNone/>
            </a:pPr>
            <a:r>
              <a:rPr lang="hu-HU" altLang="hu-HU" sz="1700"/>
              <a:t>      d) a rongálás [371. § (1)–(6) bekezdés].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5105509-4D2C-BAE8-EA7D-DEDA34E3077D}"/>
              </a:ext>
            </a:extLst>
          </p:cNvPr>
          <p:cNvSpPr>
            <a:spLocks noGrp="1"/>
          </p:cNvSpPr>
          <p:nvPr>
            <p:ph type="ctrTitle"/>
          </p:nvPr>
        </p:nvSpPr>
        <p:spPr>
          <a:ln>
            <a:miter lim="800000"/>
            <a:headEnd/>
            <a:tailEnd/>
          </a:ln>
        </p:spPr>
        <p:txBody>
          <a:bodyPr/>
          <a:lstStyle/>
          <a:p>
            <a:pPr eaLnBrk="1" fontAlgn="auto" hangingPunct="1">
              <a:spcAft>
                <a:spcPts val="0"/>
              </a:spcAft>
              <a:defRPr/>
            </a:pPr>
            <a:r>
              <a:rPr lang="hu-HU" dirty="0"/>
              <a:t>Okirat-hamisítások</a:t>
            </a:r>
          </a:p>
        </p:txBody>
      </p:sp>
      <p:sp>
        <p:nvSpPr>
          <p:cNvPr id="8195" name="Alcím 2">
            <a:extLst>
              <a:ext uri="{FF2B5EF4-FFF2-40B4-BE49-F238E27FC236}">
                <a16:creationId xmlns:a16="http://schemas.microsoft.com/office/drawing/2014/main" id="{3CF086B6-648C-2E7C-FA8F-E98407569B06}"/>
              </a:ext>
            </a:extLst>
          </p:cNvPr>
          <p:cNvSpPr>
            <a:spLocks noGrp="1"/>
          </p:cNvSpPr>
          <p:nvPr>
            <p:ph type="subTitle" idx="1"/>
          </p:nvPr>
        </p:nvSpPr>
        <p:spPr>
          <a:xfrm>
            <a:off x="2057400" y="3228975"/>
            <a:ext cx="7854950" cy="1752600"/>
          </a:xfrm>
        </p:spPr>
        <p:txBody>
          <a:bodyPr/>
          <a:lstStyle/>
          <a:p>
            <a:pPr marR="0" eaLnBrk="1" hangingPunct="1"/>
            <a:r>
              <a:rPr lang="hu-HU" altLang="hu-HU"/>
              <a:t>(Btk. 342-346.§)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DCA5488-ADC0-5377-0528-1CD7BFD9EB01}"/>
              </a:ext>
            </a:extLst>
          </p:cNvPr>
          <p:cNvSpPr>
            <a:spLocks noGrp="1"/>
          </p:cNvSpPr>
          <p:nvPr>
            <p:ph type="title" idx="4294967295"/>
          </p:nvPr>
        </p:nvSpPr>
        <p:spPr/>
        <p:txBody>
          <a:bodyPr/>
          <a:lstStyle/>
          <a:p>
            <a:r>
              <a:rPr lang="hu-HU" altLang="hu-HU" sz="4600">
                <a:latin typeface="Arial" panose="020B0604020202020204" pitchFamily="34" charset="0"/>
              </a:rPr>
              <a:t>A közbizalom (mint a fejezet jogi tárgyának) fogalma</a:t>
            </a:r>
          </a:p>
        </p:txBody>
      </p:sp>
      <p:sp>
        <p:nvSpPr>
          <p:cNvPr id="9219" name="Rectangle 3">
            <a:extLst>
              <a:ext uri="{FF2B5EF4-FFF2-40B4-BE49-F238E27FC236}">
                <a16:creationId xmlns:a16="http://schemas.microsoft.com/office/drawing/2014/main" id="{A0B6968D-6C35-6B3E-C6AE-3BB4AD897A12}"/>
              </a:ext>
            </a:extLst>
          </p:cNvPr>
          <p:cNvSpPr>
            <a:spLocks noGrp="1"/>
          </p:cNvSpPr>
          <p:nvPr>
            <p:ph type="body" idx="4294967295"/>
          </p:nvPr>
        </p:nvSpPr>
        <p:spPr>
          <a:solidFill>
            <a:schemeClr val="hlink"/>
          </a:solidFill>
          <a:ln>
            <a:solidFill>
              <a:schemeClr val="hlink"/>
            </a:solidFill>
            <a:miter lim="800000"/>
            <a:headEnd/>
            <a:tailEnd/>
          </a:ln>
        </p:spPr>
        <p:txBody>
          <a:bodyPr/>
          <a:lstStyle/>
          <a:p>
            <a:r>
              <a:rPr lang="hu-HU" altLang="hu-HU">
                <a:solidFill>
                  <a:schemeClr val="bg1"/>
                </a:solidFill>
              </a:rPr>
              <a:t>A </a:t>
            </a:r>
            <a:r>
              <a:rPr lang="hu-HU" altLang="hu-HU">
                <a:solidFill>
                  <a:srgbClr val="FF0066"/>
                </a:solidFill>
              </a:rPr>
              <a:t>közbizalom</a:t>
            </a:r>
            <a:r>
              <a:rPr lang="hu-HU" altLang="hu-HU">
                <a:solidFill>
                  <a:schemeClr val="bg1"/>
                </a:solidFill>
              </a:rPr>
              <a:t> a társadalmi kapcsolatok alapját képező tények valóságát elismerő és az azokhoz kapcsolódó közösségi állásfoglalás.</a:t>
            </a:r>
          </a:p>
          <a:p>
            <a:pPr>
              <a:buFont typeface="Wingdings 2" panose="05020102010507070707" pitchFamily="18" charset="2"/>
              <a:buNone/>
            </a:pPr>
            <a:r>
              <a:rPr lang="hu-HU" altLang="hu-HU">
                <a:solidFill>
                  <a:schemeClr val="bg1"/>
                </a:solidFill>
              </a:rPr>
              <a:t>   Azt jelenti, hogy elfogadjuk, bízunk benne hogy</a:t>
            </a:r>
          </a:p>
          <a:p>
            <a:r>
              <a:rPr lang="hu-HU" altLang="hu-HU">
                <a:solidFill>
                  <a:schemeClr val="bg1"/>
                </a:solidFill>
              </a:rPr>
              <a:t>- az emberek státuszát, személyes körülményeit és jogi helyzetét szabályozó,  valamint</a:t>
            </a:r>
          </a:p>
          <a:p>
            <a:r>
              <a:rPr lang="hu-HU" altLang="hu-HU">
                <a:solidFill>
                  <a:schemeClr val="bg1"/>
                </a:solidFill>
              </a:rPr>
              <a:t>- a jogi személyek, az államigazgatási és igazságszolgáltatási szervek működését rendező aktusok és ezek megnyilvánulásai  - szabályszerűek</a:t>
            </a:r>
            <a:r>
              <a:rPr lang="hu-HU" altLang="hu-HU"/>
              <a:t>. </a:t>
            </a:r>
          </a:p>
          <a:p>
            <a:endParaRPr lang="hu-HU" altLang="hu-HU"/>
          </a:p>
          <a:p>
            <a:endParaRPr lang="hu-HU" altLang="hu-H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9BD81A5-1BC7-6974-B7BE-D7CCB2FC3E30}"/>
              </a:ext>
            </a:extLst>
          </p:cNvPr>
          <p:cNvSpPr>
            <a:spLocks noGrp="1"/>
          </p:cNvSpPr>
          <p:nvPr>
            <p:ph type="title" idx="4294967295"/>
          </p:nvPr>
        </p:nvSpPr>
        <p:spPr/>
        <p:txBody>
          <a:bodyPr/>
          <a:lstStyle/>
          <a:p>
            <a:r>
              <a:rPr lang="hu-HU" altLang="hu-HU" sz="4000"/>
              <a:t>Az okirathamisítások – mint a közbizalom sérelmét jelentő tettek</a:t>
            </a:r>
          </a:p>
        </p:txBody>
      </p:sp>
      <p:sp>
        <p:nvSpPr>
          <p:cNvPr id="10243" name="Rectangle 3">
            <a:extLst>
              <a:ext uri="{FF2B5EF4-FFF2-40B4-BE49-F238E27FC236}">
                <a16:creationId xmlns:a16="http://schemas.microsoft.com/office/drawing/2014/main" id="{BF533146-1E17-D61F-629E-073E1080F53B}"/>
              </a:ext>
            </a:extLst>
          </p:cNvPr>
          <p:cNvSpPr>
            <a:spLocks noGrp="1"/>
          </p:cNvSpPr>
          <p:nvPr>
            <p:ph type="body" idx="4294967295"/>
          </p:nvPr>
        </p:nvSpPr>
        <p:spPr/>
        <p:txBody>
          <a:bodyPr/>
          <a:lstStyle/>
          <a:p>
            <a:r>
              <a:rPr lang="hu-HU" altLang="hu-HU"/>
              <a:t>A közbizalom sérelme leginkább az alanyok  jogi helyzetét érintő okiratok hamisítása folytán  tárgyiasul.</a:t>
            </a:r>
          </a:p>
          <a:p>
            <a:r>
              <a:rPr lang="hu-HU" altLang="hu-HU"/>
              <a:t>Ez indokolja az okirathamisítások büntetését, ami egyidős az okirati bizonyítás ókori kialakulásával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ím 1">
            <a:extLst>
              <a:ext uri="{FF2B5EF4-FFF2-40B4-BE49-F238E27FC236}">
                <a16:creationId xmlns:a16="http://schemas.microsoft.com/office/drawing/2014/main" id="{81B70F47-815D-1811-38EE-A8310A7CFD4D}"/>
              </a:ext>
            </a:extLst>
          </p:cNvPr>
          <p:cNvSpPr>
            <a:spLocks noGrp="1"/>
          </p:cNvSpPr>
          <p:nvPr>
            <p:ph type="title"/>
          </p:nvPr>
        </p:nvSpPr>
        <p:spPr>
          <a:xfrm>
            <a:off x="1962150" y="333376"/>
            <a:ext cx="8229600" cy="1439863"/>
          </a:xfrm>
        </p:spPr>
        <p:txBody>
          <a:bodyPr/>
          <a:lstStyle/>
          <a:p>
            <a:pPr algn="ctr" eaLnBrk="1" hangingPunct="1"/>
            <a:br>
              <a:rPr lang="hu-HU" altLang="hu-HU"/>
            </a:br>
            <a:r>
              <a:rPr lang="hu-HU" altLang="hu-HU"/>
              <a:t>A hatályos tv. okirat-hamisításai</a:t>
            </a:r>
            <a:br>
              <a:rPr lang="hu-HU" altLang="hu-HU"/>
            </a:br>
            <a:r>
              <a:rPr lang="hu-HU" altLang="hu-HU"/>
              <a:t>(valamennyi követelmény!)</a:t>
            </a:r>
          </a:p>
        </p:txBody>
      </p:sp>
      <p:sp>
        <p:nvSpPr>
          <p:cNvPr id="14339" name="Tartalom helye 2">
            <a:extLst>
              <a:ext uri="{FF2B5EF4-FFF2-40B4-BE49-F238E27FC236}">
                <a16:creationId xmlns:a16="http://schemas.microsoft.com/office/drawing/2014/main" id="{6C1BE546-BAC9-50D9-CC4C-A09ACD9634A5}"/>
              </a:ext>
            </a:extLst>
          </p:cNvPr>
          <p:cNvSpPr>
            <a:spLocks noGrp="1"/>
          </p:cNvSpPr>
          <p:nvPr>
            <p:ph idx="1"/>
          </p:nvPr>
        </p:nvSpPr>
        <p:spPr/>
        <p:txBody>
          <a:bodyPr/>
          <a:lstStyle/>
          <a:p>
            <a:pPr eaLnBrk="1" hangingPunct="1"/>
            <a:r>
              <a:rPr lang="hu-HU" altLang="hu-HU" sz="3200"/>
              <a:t>Bárki által elkövethető közokirat-hamisítás (342. §)</a:t>
            </a:r>
          </a:p>
          <a:p>
            <a:pPr eaLnBrk="1" hangingPunct="1"/>
            <a:r>
              <a:rPr lang="hu-HU" altLang="hu-HU" sz="3200"/>
              <a:t>Hivatalos személy által elkövetett közokirat-hamisítás (343. §)</a:t>
            </a:r>
          </a:p>
          <a:p>
            <a:pPr eaLnBrk="1" hangingPunct="1"/>
            <a:r>
              <a:rPr lang="hu-HU" altLang="hu-HU" sz="3200"/>
              <a:t>Biztonsági okmány hamisítása (344. §)</a:t>
            </a:r>
          </a:p>
          <a:p>
            <a:pPr eaLnBrk="1" hangingPunct="1"/>
            <a:r>
              <a:rPr lang="hu-HU" altLang="hu-HU" sz="3200"/>
              <a:t>Hamis magánokirat felhasználása (345. §)</a:t>
            </a:r>
          </a:p>
          <a:p>
            <a:pPr eaLnBrk="1" hangingPunct="1"/>
            <a:r>
              <a:rPr lang="hu-HU" altLang="hu-HU" sz="3200"/>
              <a:t>Okirattal visszaélés (346.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C61D67-BB67-8D91-DB65-575E3A43680F}"/>
              </a:ext>
            </a:extLst>
          </p:cNvPr>
          <p:cNvSpPr>
            <a:spLocks noGrp="1"/>
          </p:cNvSpPr>
          <p:nvPr>
            <p:ph type="ctrTitle"/>
          </p:nvPr>
        </p:nvSpPr>
        <p:spPr/>
        <p:txBody>
          <a:bodyPr/>
          <a:lstStyle/>
          <a:p>
            <a:pPr eaLnBrk="1" fontAlgn="auto" hangingPunct="1">
              <a:spcAft>
                <a:spcPts val="0"/>
              </a:spcAft>
              <a:defRPr/>
            </a:pPr>
            <a:r>
              <a:rPr lang="hu-HU" dirty="0"/>
              <a:t>Köznyugalom elleni bűncselekmények</a:t>
            </a:r>
          </a:p>
        </p:txBody>
      </p:sp>
      <p:sp>
        <p:nvSpPr>
          <p:cNvPr id="6147" name="Alcím 2">
            <a:extLst>
              <a:ext uri="{FF2B5EF4-FFF2-40B4-BE49-F238E27FC236}">
                <a16:creationId xmlns:a16="http://schemas.microsoft.com/office/drawing/2014/main" id="{48558A6A-1B3E-13DD-5495-19C491B111F4}"/>
              </a:ext>
            </a:extLst>
          </p:cNvPr>
          <p:cNvSpPr>
            <a:spLocks noGrp="1"/>
          </p:cNvSpPr>
          <p:nvPr>
            <p:ph type="subTitle" idx="1"/>
          </p:nvPr>
        </p:nvSpPr>
        <p:spPr>
          <a:xfrm>
            <a:off x="4878389" y="3540126"/>
            <a:ext cx="5114925" cy="1101725"/>
          </a:xfrm>
        </p:spPr>
        <p:txBody>
          <a:bodyPr/>
          <a:lstStyle/>
          <a:p>
            <a:pPr eaLnBrk="1" hangingPunct="1"/>
            <a:r>
              <a:rPr lang="hu-HU" altLang="hu-HU" dirty="0"/>
              <a:t>XXXII. Fejez</a:t>
            </a:r>
            <a:r>
              <a:rPr lang="hu-HU" altLang="hu-HU" dirty="0">
                <a:latin typeface="Arial" panose="020B0604020202020204" pitchFamily="34" charset="0"/>
              </a:rPr>
              <a:t>et</a:t>
            </a:r>
          </a:p>
          <a:p>
            <a:pPr eaLnBrk="1" hangingPunct="1"/>
            <a:endParaRPr lang="hu-HU" altLang="hu-HU" dirty="0">
              <a:latin typeface="Arial" panose="020B0604020202020204" pitchFamily="34" charset="0"/>
            </a:endParaRPr>
          </a:p>
          <a:p>
            <a:pPr eaLnBrk="1" hangingPunct="1"/>
            <a:endParaRPr lang="hu-HU" altLang="hu-HU" dirty="0">
              <a:latin typeface="Arial" panose="020B0604020202020204" pitchFamily="34" charset="0"/>
            </a:endParaRPr>
          </a:p>
          <a:p>
            <a:pPr eaLnBrk="1" hangingPunct="1"/>
            <a:endParaRPr lang="hu-HU" altLang="hu-HU" dirty="0">
              <a:latin typeface="Arial" panose="020B0604020202020204" pitchFamily="34" charset="0"/>
            </a:endParaRPr>
          </a:p>
          <a:p>
            <a:pPr eaLnBrk="1" hangingPunct="1"/>
            <a:endParaRPr lang="hu-HU" altLang="hu-HU" dirty="0">
              <a:latin typeface="Arial" panose="020B0604020202020204" pitchFamily="34" charset="0"/>
            </a:endParaRPr>
          </a:p>
          <a:p>
            <a:pPr eaLnBrk="1" hangingPunct="1"/>
            <a:endParaRPr lang="hu-HU" altLang="hu-HU" dirty="0">
              <a:latin typeface="Arial" panose="020B0604020202020204" pitchFamily="34" charset="0"/>
            </a:endParaRPr>
          </a:p>
          <a:p>
            <a:pPr eaLnBrk="1" hangingPunct="1"/>
            <a:endParaRPr lang="hu-HU" altLang="hu-HU"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C19D810-9A23-4F53-95BF-781DD77B2F7E}"/>
              </a:ext>
            </a:extLst>
          </p:cNvPr>
          <p:cNvSpPr>
            <a:spLocks noGrp="1"/>
          </p:cNvSpPr>
          <p:nvPr>
            <p:ph type="title"/>
          </p:nvPr>
        </p:nvSpPr>
        <p:spPr/>
        <p:txBody>
          <a:bodyPr/>
          <a:lstStyle/>
          <a:p>
            <a:r>
              <a:rPr lang="hu-HU" altLang="hu-HU"/>
              <a:t>A vizsgán fontos</a:t>
            </a:r>
          </a:p>
        </p:txBody>
      </p:sp>
      <p:sp>
        <p:nvSpPr>
          <p:cNvPr id="15363" name="Rectangle 3">
            <a:extLst>
              <a:ext uri="{FF2B5EF4-FFF2-40B4-BE49-F238E27FC236}">
                <a16:creationId xmlns:a16="http://schemas.microsoft.com/office/drawing/2014/main" id="{93264297-8DB8-6FC5-C503-0B435FF7CAC1}"/>
              </a:ext>
            </a:extLst>
          </p:cNvPr>
          <p:cNvSpPr>
            <a:spLocks noGrp="1"/>
          </p:cNvSpPr>
          <p:nvPr>
            <p:ph type="body" idx="1"/>
          </p:nvPr>
        </p:nvSpPr>
        <p:spPr/>
        <p:txBody>
          <a:bodyPr/>
          <a:lstStyle/>
          <a:p>
            <a:r>
              <a:rPr lang="hu-HU" altLang="hu-HU"/>
              <a:t>A közokirat és magánokirat fogalma</a:t>
            </a:r>
          </a:p>
          <a:p>
            <a:r>
              <a:rPr lang="hu-HU" altLang="hu-HU"/>
              <a:t>Az egyes bűncselekmények elkövetési magatartásai</a:t>
            </a:r>
          </a:p>
          <a:p>
            <a:r>
              <a:rPr lang="hu-HU" altLang="hu-HU"/>
              <a:t>A rendelkező és a bizonyító okiratok megkülönböztetése, ennek jelentősége.</a:t>
            </a:r>
          </a:p>
          <a:p>
            <a:r>
              <a:rPr lang="hu-HU" altLang="hu-HU"/>
              <a:t>A bírói gyakorlat fontosabb aktusainak lényege</a:t>
            </a:r>
          </a:p>
          <a:p>
            <a:pPr>
              <a:buFont typeface="Wingdings 2" panose="05020102010507070707" pitchFamily="18" charset="2"/>
              <a:buNone/>
            </a:pPr>
            <a:r>
              <a:rPr lang="hu-HU" altLang="hu-HU"/>
              <a:t>   (a fontos jogegységi döntések lényegét alább összefoglalom)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0FA3513-E373-29C4-29A8-B73950470DBD}"/>
              </a:ext>
            </a:extLst>
          </p:cNvPr>
          <p:cNvSpPr>
            <a:spLocks noGrp="1"/>
          </p:cNvSpPr>
          <p:nvPr>
            <p:ph type="title"/>
          </p:nvPr>
        </p:nvSpPr>
        <p:spPr/>
        <p:txBody>
          <a:bodyPr/>
          <a:lstStyle/>
          <a:p>
            <a:r>
              <a:rPr lang="hu-HU" altLang="hu-HU" sz="4600"/>
              <a:t>Valódi, hamis és valótlan tartalmú okirat fogalma</a:t>
            </a:r>
          </a:p>
        </p:txBody>
      </p:sp>
      <p:sp>
        <p:nvSpPr>
          <p:cNvPr id="16387" name="Rectangle 3">
            <a:extLst>
              <a:ext uri="{FF2B5EF4-FFF2-40B4-BE49-F238E27FC236}">
                <a16:creationId xmlns:a16="http://schemas.microsoft.com/office/drawing/2014/main" id="{96EC468E-3A01-80E6-5565-88023ADBD8CA}"/>
              </a:ext>
            </a:extLst>
          </p:cNvPr>
          <p:cNvSpPr>
            <a:spLocks noGrp="1"/>
          </p:cNvSpPr>
          <p:nvPr>
            <p:ph type="body" idx="1"/>
          </p:nvPr>
        </p:nvSpPr>
        <p:spPr/>
        <p:txBody>
          <a:bodyPr/>
          <a:lstStyle/>
          <a:p>
            <a:pPr>
              <a:lnSpc>
                <a:spcPct val="80000"/>
              </a:lnSpc>
            </a:pPr>
            <a:r>
              <a:rPr lang="hu-HU" altLang="hu-HU" sz="2200">
                <a:solidFill>
                  <a:srgbClr val="FF0066"/>
                </a:solidFill>
              </a:rPr>
              <a:t>Valódi </a:t>
            </a:r>
            <a:r>
              <a:rPr lang="hu-HU" altLang="hu-HU" sz="2200"/>
              <a:t>okirat az, amelyet a kiállítóként feltüntető személy vagy hatóság készített és a kiállítóként megjelölt személy vagy hatóság nyilatkozatát tartalmazza.</a:t>
            </a:r>
          </a:p>
          <a:p>
            <a:pPr>
              <a:lnSpc>
                <a:spcPct val="80000"/>
              </a:lnSpc>
            </a:pPr>
            <a:r>
              <a:rPr lang="hu-HU" altLang="hu-HU" sz="2200">
                <a:solidFill>
                  <a:schemeClr val="accent1"/>
                </a:solidFill>
              </a:rPr>
              <a:t>Hamis </a:t>
            </a:r>
            <a:r>
              <a:rPr lang="hu-HU" altLang="hu-HU" sz="2200"/>
              <a:t>az az okirat, amelynek készítője nem azonos a kiállítóként feltüntetett személlyel vagy hatósággal, illetőleg amely nem a kiállítóként feltüntetett személy vagy hatóság nyilatkozatát tartalmazza.</a:t>
            </a:r>
          </a:p>
          <a:p>
            <a:pPr>
              <a:lnSpc>
                <a:spcPct val="80000"/>
              </a:lnSpc>
            </a:pPr>
            <a:r>
              <a:rPr lang="hu-HU" altLang="hu-HU" sz="2200">
                <a:solidFill>
                  <a:srgbClr val="879501"/>
                </a:solidFill>
              </a:rPr>
              <a:t>Valótlan tartamú</a:t>
            </a:r>
            <a:r>
              <a:rPr lang="hu-HU" altLang="hu-HU" sz="2200"/>
              <a:t> az az okirat, amelyben a feltüntetett tények nem felelnek meg a valóságnak.</a:t>
            </a:r>
          </a:p>
          <a:p>
            <a:pPr>
              <a:lnSpc>
                <a:spcPct val="80000"/>
              </a:lnSpc>
              <a:buFont typeface="Wingdings 2" panose="05020102010507070707" pitchFamily="18" charset="2"/>
              <a:buNone/>
            </a:pPr>
            <a:endParaRPr lang="hu-HU" altLang="hu-HU" sz="2200"/>
          </a:p>
          <a:p>
            <a:pPr>
              <a:lnSpc>
                <a:spcPct val="80000"/>
              </a:lnSpc>
            </a:pPr>
            <a:r>
              <a:rPr lang="hu-HU" altLang="hu-HU" sz="2200"/>
              <a:t>A közbizalom egyaránt fűződik mind az okiratok valódiságához, mind pedig az okiratok valósághű tartalmához. A büntetőjogi szabályozás ennek megfelelően kiterjed nemcsak a valótlan tartamú hamis okiratokra, hanem a valósághű tartalmú hamis okiratokra és a valótlan tartalmú valódi okiratokra is.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ím 1">
            <a:extLst>
              <a:ext uri="{FF2B5EF4-FFF2-40B4-BE49-F238E27FC236}">
                <a16:creationId xmlns:a16="http://schemas.microsoft.com/office/drawing/2014/main" id="{BBAFB02D-F435-5020-24DE-B48434ABD60D}"/>
              </a:ext>
            </a:extLst>
          </p:cNvPr>
          <p:cNvSpPr>
            <a:spLocks noGrp="1"/>
          </p:cNvSpPr>
          <p:nvPr>
            <p:ph type="title"/>
          </p:nvPr>
        </p:nvSpPr>
        <p:spPr>
          <a:xfrm>
            <a:off x="1981200" y="260350"/>
            <a:ext cx="8229600" cy="1081088"/>
          </a:xfrm>
        </p:spPr>
        <p:txBody>
          <a:bodyPr/>
          <a:lstStyle/>
          <a:p>
            <a:r>
              <a:rPr lang="hu-HU" altLang="hu-HU"/>
              <a:t>Közokirat-hamisítás</a:t>
            </a:r>
          </a:p>
        </p:txBody>
      </p:sp>
      <p:sp>
        <p:nvSpPr>
          <p:cNvPr id="17411" name="Tartalom helye 2">
            <a:extLst>
              <a:ext uri="{FF2B5EF4-FFF2-40B4-BE49-F238E27FC236}">
                <a16:creationId xmlns:a16="http://schemas.microsoft.com/office/drawing/2014/main" id="{48A6BA28-FF0B-DBA8-DB95-D2CB9AEA30A8}"/>
              </a:ext>
            </a:extLst>
          </p:cNvPr>
          <p:cNvSpPr>
            <a:spLocks noGrp="1"/>
          </p:cNvSpPr>
          <p:nvPr>
            <p:ph idx="1"/>
          </p:nvPr>
        </p:nvSpPr>
        <p:spPr>
          <a:xfrm>
            <a:off x="1981200" y="1412876"/>
            <a:ext cx="8229600" cy="4911725"/>
          </a:xfrm>
        </p:spPr>
        <p:txBody>
          <a:bodyPr/>
          <a:lstStyle/>
          <a:p>
            <a:pPr>
              <a:buFont typeface="Wingdings 2" panose="05020102010507070707" pitchFamily="18" charset="2"/>
              <a:buNone/>
            </a:pPr>
            <a:r>
              <a:rPr lang="hu-HU" altLang="hu-HU" sz="1600"/>
              <a:t>3</a:t>
            </a:r>
            <a:r>
              <a:rPr lang="hu-HU" altLang="hu-HU" sz="1800"/>
              <a:t>42. § (1) Aki</a:t>
            </a:r>
          </a:p>
          <a:p>
            <a:pPr>
              <a:buFont typeface="Wingdings 2" panose="05020102010507070707" pitchFamily="18" charset="2"/>
              <a:buNone/>
            </a:pPr>
            <a:r>
              <a:rPr lang="hu-HU" altLang="hu-HU" sz="1800" i="1"/>
              <a:t> </a:t>
            </a:r>
            <a:endParaRPr lang="hu-HU" altLang="hu-HU" sz="1800"/>
          </a:p>
          <a:p>
            <a:r>
              <a:rPr lang="hu-HU" altLang="hu-HU" sz="1800" i="1"/>
              <a:t>a) </a:t>
            </a:r>
            <a:r>
              <a:rPr lang="hu-HU" altLang="hu-HU" sz="1800"/>
              <a:t>hamis közokiratot készít, vagy közokirat tartalmát meghamisítja,</a:t>
            </a:r>
          </a:p>
          <a:p>
            <a:r>
              <a:rPr lang="hu-HU" altLang="hu-HU" sz="1800" i="1"/>
              <a:t>b) </a:t>
            </a:r>
            <a:r>
              <a:rPr lang="hu-HU" altLang="hu-HU" sz="1800"/>
              <a:t>hamis, hamisított vagy más nevére szóló valódi közokiratot felhasznál,</a:t>
            </a:r>
          </a:p>
          <a:p>
            <a:r>
              <a:rPr lang="hu-HU" altLang="hu-HU" sz="1800" i="1"/>
              <a:t>c) </a:t>
            </a:r>
            <a:r>
              <a:rPr lang="hu-HU" altLang="hu-HU" sz="1800"/>
              <a:t>közreműködik abban, hogy jog vagy kötelezettség létezésére, megváltozására vagy megszűnésére vonatkozó valótlan adatot, tényt vagy nyilatkozatot foglaljanak közokiratba, </a:t>
            </a:r>
          </a:p>
          <a:p>
            <a:pPr>
              <a:buFont typeface="Wingdings 2" panose="05020102010507070707" pitchFamily="18" charset="2"/>
              <a:buNone/>
            </a:pPr>
            <a:r>
              <a:rPr lang="hu-HU" altLang="hu-HU" sz="1800"/>
              <a:t>      bűntett miatt három évig terjedő szabadságvesztéssel büntetendő.</a:t>
            </a:r>
          </a:p>
          <a:p>
            <a:pPr>
              <a:buFont typeface="Wingdings 2" panose="05020102010507070707" pitchFamily="18" charset="2"/>
              <a:buNone/>
            </a:pPr>
            <a:r>
              <a:rPr lang="hu-HU" altLang="hu-HU" sz="1800"/>
              <a:t>             (2) Aki az (1) bekezdés </a:t>
            </a:r>
            <a:r>
              <a:rPr lang="hu-HU" altLang="hu-HU" sz="1800" i="1"/>
              <a:t>a) </a:t>
            </a:r>
            <a:r>
              <a:rPr lang="hu-HU" altLang="hu-HU" sz="1800"/>
              <a:t>vagy </a:t>
            </a:r>
            <a:r>
              <a:rPr lang="hu-HU" altLang="hu-HU" sz="1800" i="1"/>
              <a:t>b) </a:t>
            </a:r>
            <a:r>
              <a:rPr lang="hu-HU" altLang="hu-HU" sz="1800"/>
              <a:t>pontjában meghatározott közokirat-hamisításra irányuló előkészületet követ el, vétség miatt egy évig terjedő szabadságvesztéssel büntetendő.</a:t>
            </a:r>
          </a:p>
          <a:p>
            <a:pPr>
              <a:buFont typeface="Wingdings 2" panose="05020102010507070707" pitchFamily="18" charset="2"/>
              <a:buNone/>
            </a:pPr>
            <a:endParaRPr lang="hu-HU" altLang="hu-HU" sz="1800"/>
          </a:p>
          <a:p>
            <a:pPr>
              <a:buFont typeface="Wingdings 2" panose="05020102010507070707" pitchFamily="18" charset="2"/>
              <a:buNone/>
            </a:pPr>
            <a:r>
              <a:rPr lang="hu-HU" altLang="hu-HU" sz="1800"/>
              <a:t>            (3) Aki az (1) bekezdés </a:t>
            </a:r>
            <a:r>
              <a:rPr lang="hu-HU" altLang="hu-HU" sz="1800" i="1"/>
              <a:t>c) </a:t>
            </a:r>
            <a:r>
              <a:rPr lang="hu-HU" altLang="hu-HU" sz="1800"/>
              <a:t>pontjában meghatározott közokirat-hamisítást gondatlanságból követi el, vétség miatt elzárással büntetendő.</a:t>
            </a:r>
          </a:p>
          <a:p>
            <a:endParaRPr lang="hu-HU" altLang="hu-HU" sz="1800"/>
          </a:p>
          <a:p>
            <a:endParaRPr lang="hu-HU" altLang="hu-HU"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a:extLst>
              <a:ext uri="{FF2B5EF4-FFF2-40B4-BE49-F238E27FC236}">
                <a16:creationId xmlns:a16="http://schemas.microsoft.com/office/drawing/2014/main" id="{795D9F1A-5531-66BE-C694-AD507BD4226D}"/>
              </a:ext>
            </a:extLst>
          </p:cNvPr>
          <p:cNvSpPr>
            <a:spLocks noGrp="1"/>
          </p:cNvSpPr>
          <p:nvPr>
            <p:ph type="title"/>
          </p:nvPr>
        </p:nvSpPr>
        <p:spPr>
          <a:xfrm>
            <a:off x="1981200" y="260351"/>
            <a:ext cx="8229600" cy="936625"/>
          </a:xfrm>
        </p:spPr>
        <p:txBody>
          <a:bodyPr/>
          <a:lstStyle/>
          <a:p>
            <a:r>
              <a:rPr lang="hu-HU" altLang="hu-HU" sz="3600"/>
              <a:t>Hivatalos személy által elkövetve</a:t>
            </a:r>
          </a:p>
        </p:txBody>
      </p:sp>
      <p:sp>
        <p:nvSpPr>
          <p:cNvPr id="18435" name="Tartalom helye 2">
            <a:extLst>
              <a:ext uri="{FF2B5EF4-FFF2-40B4-BE49-F238E27FC236}">
                <a16:creationId xmlns:a16="http://schemas.microsoft.com/office/drawing/2014/main" id="{FACFF67F-8A2C-EED1-FEDF-225B7EB96201}"/>
              </a:ext>
            </a:extLst>
          </p:cNvPr>
          <p:cNvSpPr>
            <a:spLocks noGrp="1"/>
          </p:cNvSpPr>
          <p:nvPr>
            <p:ph idx="1"/>
          </p:nvPr>
        </p:nvSpPr>
        <p:spPr>
          <a:xfrm>
            <a:off x="1981200" y="1341438"/>
            <a:ext cx="8229600" cy="4983162"/>
          </a:xfrm>
        </p:spPr>
        <p:txBody>
          <a:bodyPr/>
          <a:lstStyle/>
          <a:p>
            <a:pPr>
              <a:buFont typeface="Wingdings 2" panose="05020102010507070707" pitchFamily="18" charset="2"/>
              <a:buNone/>
            </a:pPr>
            <a:r>
              <a:rPr lang="hu-HU" altLang="hu-HU" sz="2400"/>
              <a:t> 343 (1) Az a hivatalos személy, aki hivatali hatáskörével visszaélve</a:t>
            </a:r>
          </a:p>
          <a:p>
            <a:pPr>
              <a:buFont typeface="Wingdings 2" panose="05020102010507070707" pitchFamily="18" charset="2"/>
              <a:buNone/>
            </a:pPr>
            <a:r>
              <a:rPr lang="hu-HU" altLang="hu-HU" sz="2400" i="1"/>
              <a:t> </a:t>
            </a:r>
            <a:endParaRPr lang="hu-HU" altLang="hu-HU" sz="2400"/>
          </a:p>
          <a:p>
            <a:r>
              <a:rPr lang="hu-HU" altLang="hu-HU" sz="2400" i="1"/>
              <a:t>a) </a:t>
            </a:r>
            <a:r>
              <a:rPr lang="hu-HU" altLang="hu-HU" sz="2400"/>
              <a:t>hamis közokiratot készít,</a:t>
            </a:r>
          </a:p>
          <a:p>
            <a:r>
              <a:rPr lang="hu-HU" altLang="hu-HU" sz="2400" i="1"/>
              <a:t>b) </a:t>
            </a:r>
            <a:r>
              <a:rPr lang="hu-HU" altLang="hu-HU" sz="2400"/>
              <a:t>közokirat tartalmát meghamisítja, vagy</a:t>
            </a:r>
          </a:p>
          <a:p>
            <a:r>
              <a:rPr lang="hu-HU" altLang="hu-HU" sz="2400" i="1"/>
              <a:t>c) </a:t>
            </a:r>
            <a:r>
              <a:rPr lang="hu-HU" altLang="hu-HU" sz="2400"/>
              <a:t>lényeges tényt hamisan foglal közokiratba, </a:t>
            </a:r>
          </a:p>
          <a:p>
            <a:pPr>
              <a:buFont typeface="Wingdings 2" panose="05020102010507070707" pitchFamily="18" charset="2"/>
              <a:buNone/>
            </a:pPr>
            <a:r>
              <a:rPr lang="hu-HU" altLang="hu-HU" sz="2400"/>
              <a:t>    bűntett miatt egy évtől öt évig terjedő szabadságvesztéssel büntetendő.</a:t>
            </a:r>
          </a:p>
          <a:p>
            <a:pPr>
              <a:buFont typeface="Wingdings 2" panose="05020102010507070707" pitchFamily="18" charset="2"/>
              <a:buNone/>
            </a:pPr>
            <a:endParaRPr lang="hu-HU" altLang="hu-HU" sz="2400"/>
          </a:p>
          <a:p>
            <a:pPr>
              <a:buFont typeface="Wingdings 2" panose="05020102010507070707" pitchFamily="18" charset="2"/>
              <a:buNone/>
            </a:pPr>
            <a:r>
              <a:rPr lang="hu-HU" altLang="hu-HU" sz="2400"/>
              <a:t>        (2) E § rendelkezéseit a külföldi állam igazságszolgáltatási vagy bűnüldözési feladatot ellátó hatóságának a törvény alapján Magyarország területén eljáró tagjára is megfelelően kell alkalmazni.</a:t>
            </a:r>
          </a:p>
          <a:p>
            <a:endParaRPr lang="hu-HU" altLang="hu-HU"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ím 1">
            <a:extLst>
              <a:ext uri="{FF2B5EF4-FFF2-40B4-BE49-F238E27FC236}">
                <a16:creationId xmlns:a16="http://schemas.microsoft.com/office/drawing/2014/main" id="{9242EED6-0AB2-E8C0-5882-B64877F6E151}"/>
              </a:ext>
            </a:extLst>
          </p:cNvPr>
          <p:cNvSpPr>
            <a:spLocks noGrp="1"/>
          </p:cNvSpPr>
          <p:nvPr>
            <p:ph type="title"/>
          </p:nvPr>
        </p:nvSpPr>
        <p:spPr>
          <a:xfrm>
            <a:off x="1981200" y="333375"/>
            <a:ext cx="8229600" cy="647700"/>
          </a:xfrm>
        </p:spPr>
        <p:txBody>
          <a:bodyPr/>
          <a:lstStyle/>
          <a:p>
            <a:r>
              <a:rPr lang="hu-HU" altLang="hu-HU"/>
              <a:t>Közokirat fogalma (Pp. XXII.fej.)</a:t>
            </a:r>
          </a:p>
        </p:txBody>
      </p:sp>
      <p:sp>
        <p:nvSpPr>
          <p:cNvPr id="20483" name="Tartalom helye 2">
            <a:extLst>
              <a:ext uri="{FF2B5EF4-FFF2-40B4-BE49-F238E27FC236}">
                <a16:creationId xmlns:a16="http://schemas.microsoft.com/office/drawing/2014/main" id="{AF88C028-49BF-152F-0B38-01521B3B55F2}"/>
              </a:ext>
            </a:extLst>
          </p:cNvPr>
          <p:cNvSpPr>
            <a:spLocks noGrp="1"/>
          </p:cNvSpPr>
          <p:nvPr>
            <p:ph idx="1"/>
          </p:nvPr>
        </p:nvSpPr>
        <p:spPr>
          <a:xfrm>
            <a:off x="1631950" y="1125539"/>
            <a:ext cx="8928100" cy="5616575"/>
          </a:xfrm>
        </p:spPr>
        <p:txBody>
          <a:bodyPr/>
          <a:lstStyle/>
          <a:p>
            <a:pPr marL="0" indent="0">
              <a:buNone/>
            </a:pPr>
            <a:r>
              <a:rPr lang="hu-HU" altLang="hu-HU" sz="1800"/>
              <a:t>323. § (1) </a:t>
            </a:r>
            <a:r>
              <a:rPr lang="hu-HU" altLang="hu-HU" sz="1800">
                <a:solidFill>
                  <a:srgbClr val="FF0000"/>
                </a:solidFill>
              </a:rPr>
              <a:t>A közokirat </a:t>
            </a:r>
            <a:r>
              <a:rPr lang="hu-HU" altLang="hu-HU" sz="1800"/>
              <a:t>olyan papír alapú vagy elektronikus okirat, amelyet bíróság, közjegyző vagy más hatóság, illetve közigazgatási szerv ügykörén belül, a jogszabályi rendelkezéseknek megfelelő módon állított ki.</a:t>
            </a:r>
          </a:p>
          <a:p>
            <a:pPr marL="0" indent="0">
              <a:buNone/>
            </a:pPr>
            <a:r>
              <a:rPr lang="hu-HU" altLang="hu-HU" sz="1800"/>
              <a:t>(2) A közokiratot az ellenkező bizonyításáig valódinak kell tekinteni, a bíróság azonban az okirat kiállítóját hivatalból is felhívhatja nyilatkozattételre az okirat valódisága tekintetében.</a:t>
            </a:r>
          </a:p>
          <a:p>
            <a:pPr marL="0" indent="0">
              <a:buNone/>
            </a:pPr>
            <a:r>
              <a:rPr lang="hu-HU" altLang="hu-HU" sz="1800"/>
              <a:t>(3) A közokirat teljes bizonyító erővel bizonyítja</a:t>
            </a:r>
          </a:p>
          <a:p>
            <a:pPr marL="0" indent="0">
              <a:buNone/>
            </a:pPr>
            <a:r>
              <a:rPr lang="hu-HU" altLang="hu-HU" sz="1800"/>
              <a:t>a) hogy a kiállító a benne foglalt intézkedést megtette vagy határozatot a benne foglalt tartalommal meghozta,</a:t>
            </a:r>
          </a:p>
          <a:p>
            <a:pPr marL="0" indent="0">
              <a:buNone/>
            </a:pPr>
            <a:r>
              <a:rPr lang="hu-HU" altLang="hu-HU" sz="1800"/>
              <a:t>b) a közokirattal tanúsított adatok és tények valóságát,</a:t>
            </a:r>
          </a:p>
          <a:p>
            <a:pPr marL="0" indent="0">
              <a:buNone/>
            </a:pPr>
            <a:r>
              <a:rPr lang="hu-HU" altLang="hu-HU" sz="1800"/>
              <a:t>c) a közokiratban foglalt nyilatkozat megtételét, annak idejét és módját.</a:t>
            </a:r>
          </a:p>
          <a:p>
            <a:pPr marL="0" indent="0">
              <a:buNone/>
            </a:pPr>
            <a:r>
              <a:rPr lang="hu-HU" altLang="hu-HU" sz="1800"/>
              <a:t>(4) Elektronikus közokirat kiállításához az is szükséges, hogy a közokirat kiállítására jogosult az elektronikus okiraton - ha jogszabály eltérően nem rendelkezik - minősített vagy minősített tanúsítványon alapuló fokozott biztonságú elektronikus aláírást vagy bélyegzőt, és amennyiben jogszabály így rendelkezik időbélyegzőt helyezzen el.</a:t>
            </a:r>
          </a:p>
          <a:p>
            <a:pPr marL="0" indent="0">
              <a:buNone/>
            </a:pPr>
            <a:r>
              <a:rPr lang="hu-HU" altLang="hu-HU" sz="1800"/>
              <a:t>(5) Jogszabály egyéb okiratot vagy - adathordozótól függetlenül - más dolgot közokirattá nyilváníthat.</a:t>
            </a:r>
          </a:p>
          <a:p>
            <a:pPr marL="0" indent="0">
              <a:buNone/>
            </a:pPr>
            <a:r>
              <a:rPr lang="hu-HU" altLang="hu-HU" sz="1800"/>
              <a:t>(6) Közokirattal szemben is van helye ellenbizonyításnak, kivéve, ha azt törvény kizárja vagy korlátozza.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ím 1">
            <a:extLst>
              <a:ext uri="{FF2B5EF4-FFF2-40B4-BE49-F238E27FC236}">
                <a16:creationId xmlns:a16="http://schemas.microsoft.com/office/drawing/2014/main" id="{5F0C9397-3DD1-9EA0-543F-BD0DCC6222D4}"/>
              </a:ext>
            </a:extLst>
          </p:cNvPr>
          <p:cNvSpPr>
            <a:spLocks noGrp="1"/>
          </p:cNvSpPr>
          <p:nvPr>
            <p:ph type="title"/>
          </p:nvPr>
        </p:nvSpPr>
        <p:spPr>
          <a:xfrm>
            <a:off x="1981200" y="704851"/>
            <a:ext cx="8229600" cy="866775"/>
          </a:xfrm>
        </p:spPr>
        <p:txBody>
          <a:bodyPr/>
          <a:lstStyle/>
          <a:p>
            <a:pPr algn="ctr" eaLnBrk="1" hangingPunct="1"/>
            <a:r>
              <a:rPr lang="hu-HU" altLang="hu-HU" sz="4000"/>
              <a:t>Bizonyító és rendelkező közokiratok</a:t>
            </a:r>
          </a:p>
        </p:txBody>
      </p:sp>
      <p:sp>
        <p:nvSpPr>
          <p:cNvPr id="3" name="Tartalom helye 2">
            <a:extLst>
              <a:ext uri="{FF2B5EF4-FFF2-40B4-BE49-F238E27FC236}">
                <a16:creationId xmlns:a16="http://schemas.microsoft.com/office/drawing/2014/main" id="{6BDC73E4-7DB5-5991-C5CC-4C3E1D1A9F39}"/>
              </a:ext>
            </a:extLst>
          </p:cNvPr>
          <p:cNvSpPr>
            <a:spLocks noGrp="1"/>
          </p:cNvSpPr>
          <p:nvPr>
            <p:ph sz="half" idx="1"/>
          </p:nvPr>
        </p:nvSpPr>
        <p:spPr>
          <a:xfrm>
            <a:off x="1981200" y="1920875"/>
            <a:ext cx="4038600" cy="4433888"/>
          </a:xfrm>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hu-HU" b="1" i="1" dirty="0">
                <a:solidFill>
                  <a:srgbClr val="FF0000"/>
                </a:solidFill>
              </a:rPr>
              <a:t>Bizonyító közokiratok</a:t>
            </a:r>
            <a:r>
              <a:rPr lang="hu-HU" b="1" dirty="0">
                <a:solidFill>
                  <a:srgbClr val="FF0000"/>
                </a:solidFill>
              </a:rPr>
              <a:t> </a:t>
            </a:r>
            <a:r>
              <a:rPr lang="hu-HU" b="1" dirty="0"/>
              <a:t>azok, amelyek bizonyító ereje kiterjed a bennük foglalt tények, nyilatkozatok és adatok megtörténtének, és azok tartalmi valódiságának közhiteles igazolására is (anyagi bizonyító erő). </a:t>
            </a:r>
          </a:p>
          <a:p>
            <a:pPr marL="274320" indent="-274320" eaLnBrk="1" fontAlgn="auto" hangingPunct="1">
              <a:spcAft>
                <a:spcPts val="0"/>
              </a:spcAft>
              <a:buClr>
                <a:schemeClr val="accent3"/>
              </a:buClr>
              <a:buFont typeface="Wingdings 2"/>
              <a:buChar char=""/>
              <a:defRPr/>
            </a:pPr>
            <a:r>
              <a:rPr lang="hu-HU" dirty="0"/>
              <a:t>A személyazonosító igazolvány pl. bizonyítja a személyazonosságot és az abban rögzített más adatok (születési hely, s időpont stb.) valóságát; a születési anyakönyv a meghatározott személyektől való leszármazást, a személy nevét és a születés időpontját.</a:t>
            </a:r>
            <a:endParaRPr lang="hu-HU" b="1" dirty="0"/>
          </a:p>
          <a:p>
            <a:pPr marL="274320" indent="-274320" eaLnBrk="1" fontAlgn="auto" hangingPunct="1">
              <a:spcAft>
                <a:spcPts val="0"/>
              </a:spcAft>
              <a:buClr>
                <a:schemeClr val="accent3"/>
              </a:buClr>
              <a:buFont typeface="Wingdings 2"/>
              <a:buChar char=""/>
              <a:defRPr/>
            </a:pPr>
            <a:endParaRPr lang="hu-HU" dirty="0"/>
          </a:p>
        </p:txBody>
      </p:sp>
      <p:sp>
        <p:nvSpPr>
          <p:cNvPr id="4" name="Tartalom helye 3">
            <a:extLst>
              <a:ext uri="{FF2B5EF4-FFF2-40B4-BE49-F238E27FC236}">
                <a16:creationId xmlns:a16="http://schemas.microsoft.com/office/drawing/2014/main" id="{4AD5711F-C6ED-2271-8913-4A6826904680}"/>
              </a:ext>
            </a:extLst>
          </p:cNvPr>
          <p:cNvSpPr>
            <a:spLocks noGrp="1"/>
          </p:cNvSpPr>
          <p:nvPr>
            <p:ph sz="half" idx="2"/>
          </p:nvPr>
        </p:nvSpPr>
        <p:spPr>
          <a:xfrm>
            <a:off x="6172200" y="1920875"/>
            <a:ext cx="4038600" cy="4433888"/>
          </a:xfrm>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hu-HU" b="1" dirty="0"/>
              <a:t>A </a:t>
            </a:r>
            <a:r>
              <a:rPr lang="hu-HU" b="1" i="1" dirty="0">
                <a:solidFill>
                  <a:schemeClr val="accent1">
                    <a:lumMod val="60000"/>
                    <a:lumOff val="40000"/>
                  </a:schemeClr>
                </a:solidFill>
              </a:rPr>
              <a:t>rendelkező közokiratoknak</a:t>
            </a:r>
            <a:r>
              <a:rPr lang="hu-HU" b="1" dirty="0">
                <a:solidFill>
                  <a:schemeClr val="accent1">
                    <a:lumMod val="60000"/>
                    <a:lumOff val="40000"/>
                  </a:schemeClr>
                </a:solidFill>
              </a:rPr>
              <a:t> </a:t>
            </a:r>
            <a:r>
              <a:rPr lang="hu-HU" b="1" dirty="0"/>
              <a:t>a bizonyító ereje nem terjed ki a közokiratban rögzített adatok, nyilatkozatok, megállapítások, intézkedések tartalmi valódiságának az igazolására, azt azonban közhitelűen és teljes bizonyító erővel igazolják, hogy a kiállítójuk az okiratban megjelölt helyen és időben a bennük foglalt, s meghatározott személyi vagy tárgyi körre vonatkozó adatot (pl. rendelkezést) közokiratba foglalta (alaki bizonyító erő). </a:t>
            </a:r>
          </a:p>
          <a:p>
            <a:pPr marL="274320" indent="-274320" eaLnBrk="1" fontAlgn="auto" hangingPunct="1">
              <a:spcAft>
                <a:spcPts val="0"/>
              </a:spcAft>
              <a:buClr>
                <a:schemeClr val="accent3"/>
              </a:buClr>
              <a:buFont typeface="Wingdings 2"/>
              <a:buChar char=""/>
              <a:defRPr/>
            </a:pPr>
            <a:r>
              <a:rPr lang="hu-HU" dirty="0"/>
              <a:t>Ilyen pl. az ítélet, a közvégrendelet,</a:t>
            </a:r>
          </a:p>
          <a:p>
            <a:pPr marL="274320" indent="-274320" eaLnBrk="1" fontAlgn="auto" hangingPunct="1">
              <a:spcAft>
                <a:spcPts val="0"/>
              </a:spcAft>
              <a:buClr>
                <a:schemeClr val="accent3"/>
              </a:buClr>
              <a:buNone/>
              <a:defRPr/>
            </a:pPr>
            <a:r>
              <a:rPr lang="hu-HU" dirty="0"/>
              <a:t>     a hatósági eljárásokban felvett kihallgatási jegyzőkönyvek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ím 4">
            <a:extLst>
              <a:ext uri="{FF2B5EF4-FFF2-40B4-BE49-F238E27FC236}">
                <a16:creationId xmlns:a16="http://schemas.microsoft.com/office/drawing/2014/main" id="{F5ACF7E6-4DBF-8931-3203-A346F10586EA}"/>
              </a:ext>
            </a:extLst>
          </p:cNvPr>
          <p:cNvSpPr>
            <a:spLocks noGrp="1"/>
          </p:cNvSpPr>
          <p:nvPr>
            <p:ph type="title"/>
          </p:nvPr>
        </p:nvSpPr>
        <p:spPr/>
        <p:txBody>
          <a:bodyPr/>
          <a:lstStyle/>
          <a:p>
            <a:r>
              <a:rPr lang="hu-HU" altLang="hu-HU"/>
              <a:t>Az elkövetési magatartások</a:t>
            </a:r>
            <a:br>
              <a:rPr lang="hu-HU" altLang="hu-HU"/>
            </a:br>
            <a:endParaRPr lang="hu-HU" altLang="hu-HU"/>
          </a:p>
        </p:txBody>
      </p:sp>
      <p:sp>
        <p:nvSpPr>
          <p:cNvPr id="6" name="Tartalom helye 5">
            <a:extLst>
              <a:ext uri="{FF2B5EF4-FFF2-40B4-BE49-F238E27FC236}">
                <a16:creationId xmlns:a16="http://schemas.microsoft.com/office/drawing/2014/main" id="{002B4189-0FA0-2322-83AD-54BD934C2628}"/>
              </a:ext>
            </a:extLst>
          </p:cNvPr>
          <p:cNvSpPr>
            <a:spLocks noGrp="1"/>
          </p:cNvSpPr>
          <p:nvPr>
            <p:ph idx="1"/>
          </p:nvPr>
        </p:nvSpPr>
        <p:spPr/>
        <p:txBody>
          <a:bodyPr/>
          <a:lstStyle/>
          <a:p>
            <a:pPr>
              <a:defRPr/>
            </a:pPr>
            <a:r>
              <a:rPr lang="hu-HU" dirty="0"/>
              <a:t>Készítés és meghamisítás mind alaki, mind tartalmi kérdésekre kiterjedhet.</a:t>
            </a:r>
          </a:p>
          <a:p>
            <a:pPr marL="0" indent="0">
              <a:buNone/>
              <a:defRPr/>
            </a:pPr>
            <a:r>
              <a:rPr lang="hu-HU" dirty="0"/>
              <a:t>   (Alaki hamisítás pl. egy hivatalos okmány hamis aláírása, tartalmi az eredeti okmány által tanúsített tény megváltoztatása)</a:t>
            </a:r>
          </a:p>
          <a:p>
            <a:pPr>
              <a:defRPr/>
            </a:pPr>
            <a:r>
              <a:rPr lang="hu-HU" dirty="0"/>
              <a:t>Közreműködéssel történő hamisítás általában szintén, de </a:t>
            </a:r>
            <a:r>
              <a:rPr lang="hu-HU" i="1" dirty="0"/>
              <a:t>rendelkező közokiratok </a:t>
            </a:r>
            <a:r>
              <a:rPr lang="hu-HU" dirty="0"/>
              <a:t>esetében csak alaki kérdésekre terjedhet ki.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ím 1">
            <a:extLst>
              <a:ext uri="{FF2B5EF4-FFF2-40B4-BE49-F238E27FC236}">
                <a16:creationId xmlns:a16="http://schemas.microsoft.com/office/drawing/2014/main" id="{6BC17C8B-C7FF-F0D8-B86D-E0BE8CBA28F2}"/>
              </a:ext>
            </a:extLst>
          </p:cNvPr>
          <p:cNvSpPr>
            <a:spLocks noGrp="1"/>
          </p:cNvSpPr>
          <p:nvPr>
            <p:ph type="title"/>
          </p:nvPr>
        </p:nvSpPr>
        <p:spPr/>
        <p:txBody>
          <a:bodyPr/>
          <a:lstStyle/>
          <a:p>
            <a:pPr eaLnBrk="1" hangingPunct="1"/>
            <a:r>
              <a:rPr lang="hu-HU" altLang="hu-HU"/>
              <a:t>1/2004. BJE</a:t>
            </a:r>
          </a:p>
        </p:txBody>
      </p:sp>
      <p:sp>
        <p:nvSpPr>
          <p:cNvPr id="23555" name="Tartalom helye 2">
            <a:extLst>
              <a:ext uri="{FF2B5EF4-FFF2-40B4-BE49-F238E27FC236}">
                <a16:creationId xmlns:a16="http://schemas.microsoft.com/office/drawing/2014/main" id="{EB8D4D71-A55C-5A11-2336-8D4D6AC3DB3D}"/>
              </a:ext>
            </a:extLst>
          </p:cNvPr>
          <p:cNvSpPr>
            <a:spLocks noGrp="1"/>
          </p:cNvSpPr>
          <p:nvPr>
            <p:ph idx="1"/>
          </p:nvPr>
        </p:nvSpPr>
        <p:spPr/>
        <p:txBody>
          <a:bodyPr/>
          <a:lstStyle/>
          <a:p>
            <a:pPr eaLnBrk="1" hangingPunct="1"/>
            <a:r>
              <a:rPr lang="hu-HU" altLang="hu-HU" b="1" i="1"/>
              <a:t>„</a:t>
            </a:r>
            <a:r>
              <a:rPr lang="hu-HU" altLang="hu-HU" sz="2800" b="1" i="1"/>
              <a:t>Közreműködéssel” (hamis adatok közlésével) mind „rendelkező” mind „bizonyító” közokirat hamisítható, a rendelkező (tehát nem bizonyító) okiratok viszont csak az </a:t>
            </a:r>
            <a:r>
              <a:rPr lang="hu-HU" altLang="hu-HU" sz="2800" b="1" i="1">
                <a:solidFill>
                  <a:srgbClr val="FF0000"/>
                </a:solidFill>
              </a:rPr>
              <a:t>alaki</a:t>
            </a:r>
            <a:r>
              <a:rPr lang="hu-HU" altLang="hu-HU" sz="2800" b="1" i="1"/>
              <a:t> körülmények (hely, idő, közreműködők személye meghamisítása) tekintetében.</a:t>
            </a:r>
            <a:endParaRPr lang="hu-HU" altLang="hu-HU" sz="2800"/>
          </a:p>
          <a:p>
            <a:pPr eaLnBrk="1" hangingPunct="1"/>
            <a:r>
              <a:rPr lang="hu-HU" altLang="hu-HU" sz="2800" b="1" i="1"/>
              <a:t>Más nevére szóló akár rendelkező, akár bizonyító okirat átadása személyazonosság igazolására: „felhasználásnak” minősül.</a:t>
            </a:r>
            <a:endParaRPr lang="hu-HU" altLang="hu-HU" sz="2800"/>
          </a:p>
          <a:p>
            <a:pPr eaLnBrk="1" hangingPunct="1"/>
            <a:endParaRPr lang="hu-HU" altLang="hu-HU"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ím 1">
            <a:extLst>
              <a:ext uri="{FF2B5EF4-FFF2-40B4-BE49-F238E27FC236}">
                <a16:creationId xmlns:a16="http://schemas.microsoft.com/office/drawing/2014/main" id="{535C33EC-C9AB-3C48-7CDE-308865237E1D}"/>
              </a:ext>
            </a:extLst>
          </p:cNvPr>
          <p:cNvSpPr>
            <a:spLocks noGrp="1"/>
          </p:cNvSpPr>
          <p:nvPr>
            <p:ph type="title"/>
          </p:nvPr>
        </p:nvSpPr>
        <p:spPr/>
        <p:txBody>
          <a:bodyPr/>
          <a:lstStyle/>
          <a:p>
            <a:r>
              <a:rPr lang="hu-HU" altLang="hu-HU"/>
              <a:t>Hamis magánokirat felhasználása</a:t>
            </a:r>
          </a:p>
        </p:txBody>
      </p:sp>
      <p:sp>
        <p:nvSpPr>
          <p:cNvPr id="30723" name="Tartalom helye 2">
            <a:extLst>
              <a:ext uri="{FF2B5EF4-FFF2-40B4-BE49-F238E27FC236}">
                <a16:creationId xmlns:a16="http://schemas.microsoft.com/office/drawing/2014/main" id="{BA8E03DE-6093-8391-B114-50E0E4B2ACFA}"/>
              </a:ext>
            </a:extLst>
          </p:cNvPr>
          <p:cNvSpPr>
            <a:spLocks noGrp="1"/>
          </p:cNvSpPr>
          <p:nvPr>
            <p:ph idx="1"/>
          </p:nvPr>
        </p:nvSpPr>
        <p:spPr/>
        <p:txBody>
          <a:bodyPr/>
          <a:lstStyle/>
          <a:p>
            <a:pPr>
              <a:buFont typeface="Wingdings 2" panose="05020102010507070707" pitchFamily="18" charset="2"/>
              <a:buNone/>
            </a:pPr>
            <a:endParaRPr lang="hu-HU" altLang="hu-HU"/>
          </a:p>
          <a:p>
            <a:pPr>
              <a:buFont typeface="Wingdings 2" panose="05020102010507070707" pitchFamily="18" charset="2"/>
              <a:buNone/>
            </a:pPr>
            <a:r>
              <a:rPr lang="hu-HU" altLang="hu-HU"/>
              <a:t>345. § Aki jog vagy kötelezettség létezésének, megváltozásának vagy megszűnésének bizonyítására hamis, hamisított vagy valótlan tartalmú magánokiratot felhasznál, vétség miatt egy évig terjedő szabadságvesztéssel büntetendő.</a:t>
            </a:r>
          </a:p>
          <a:p>
            <a:pPr>
              <a:buFont typeface="Wingdings 2" panose="05020102010507070707" pitchFamily="18" charset="2"/>
              <a:buNone/>
            </a:pPr>
            <a:endParaRPr lang="hu-HU" altLang="hu-H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ím 1">
            <a:extLst>
              <a:ext uri="{FF2B5EF4-FFF2-40B4-BE49-F238E27FC236}">
                <a16:creationId xmlns:a16="http://schemas.microsoft.com/office/drawing/2014/main" id="{9890824C-3F2D-91B2-67CA-F4FE550562D7}"/>
              </a:ext>
            </a:extLst>
          </p:cNvPr>
          <p:cNvSpPr>
            <a:spLocks noGrp="1"/>
          </p:cNvSpPr>
          <p:nvPr>
            <p:ph type="title"/>
          </p:nvPr>
        </p:nvSpPr>
        <p:spPr>
          <a:xfrm>
            <a:off x="1631950" y="209550"/>
            <a:ext cx="9036050" cy="1131888"/>
          </a:xfrm>
        </p:spPr>
        <p:txBody>
          <a:bodyPr/>
          <a:lstStyle/>
          <a:p>
            <a:br>
              <a:rPr lang="hu-HU" altLang="hu-HU" sz="3600"/>
            </a:br>
            <a:br>
              <a:rPr lang="hu-HU" altLang="hu-HU" sz="3600"/>
            </a:br>
            <a:br>
              <a:rPr lang="hu-HU" altLang="hu-HU" sz="3600"/>
            </a:br>
            <a:br>
              <a:rPr lang="hu-HU" altLang="hu-HU" sz="3600"/>
            </a:br>
            <a:br>
              <a:rPr lang="hu-HU" altLang="hu-HU" sz="3600"/>
            </a:br>
            <a:r>
              <a:rPr lang="hu-HU" altLang="hu-HU" sz="3600"/>
              <a:t>A </a:t>
            </a:r>
            <a:r>
              <a:rPr lang="hu-HU" altLang="hu-HU" sz="3600">
                <a:solidFill>
                  <a:srgbClr val="0070C0"/>
                </a:solidFill>
              </a:rPr>
              <a:t>teljes bizonyító erejű </a:t>
            </a:r>
            <a:r>
              <a:rPr lang="hu-HU" altLang="hu-HU" sz="3600"/>
              <a:t>magánokirat (Pp.325.§)-  a) hagyományos okiratok</a:t>
            </a:r>
          </a:p>
        </p:txBody>
      </p:sp>
      <p:sp>
        <p:nvSpPr>
          <p:cNvPr id="31747" name="Tartalom helye 2">
            <a:extLst>
              <a:ext uri="{FF2B5EF4-FFF2-40B4-BE49-F238E27FC236}">
                <a16:creationId xmlns:a16="http://schemas.microsoft.com/office/drawing/2014/main" id="{8B6B8A9A-0AD6-8600-0166-8F9DBD6ADF3A}"/>
              </a:ext>
            </a:extLst>
          </p:cNvPr>
          <p:cNvSpPr>
            <a:spLocks noGrp="1"/>
          </p:cNvSpPr>
          <p:nvPr>
            <p:ph idx="1"/>
          </p:nvPr>
        </p:nvSpPr>
        <p:spPr>
          <a:xfrm>
            <a:off x="1981200" y="1700214"/>
            <a:ext cx="8229600" cy="4624387"/>
          </a:xfrm>
        </p:spPr>
        <p:txBody>
          <a:bodyPr/>
          <a:lstStyle/>
          <a:p>
            <a:pPr marL="0" indent="0">
              <a:buNone/>
            </a:pPr>
            <a:r>
              <a:rPr lang="hu-HU" altLang="hu-HU" sz="2000"/>
              <a:t>a) a kiállító az okiratot saját kezűleg írta és aláírta,</a:t>
            </a:r>
          </a:p>
          <a:p>
            <a:pPr marL="0" indent="0">
              <a:buNone/>
            </a:pPr>
            <a:r>
              <a:rPr lang="hu-HU" altLang="hu-HU" sz="2000"/>
              <a:t>b)  két tanú igazolja, hogy az okirat aláírója a részben vagy egészben nem általa írt okiratot előttük írta alá, vagy aláírását előttük saját kezű aláírásának ismerte el; igazolásként az okiratot mindkét tanú aláírja, továbbá az okiraton a tanúk nevét és - ha törvény eltérően nem rendelkezik - lakóhelyét, ennek hiányában tartózkodási helyét olvashatóan is fel kell tüntetni,</a:t>
            </a:r>
          </a:p>
          <a:p>
            <a:pPr marL="0" indent="0">
              <a:buNone/>
            </a:pPr>
            <a:r>
              <a:rPr lang="hu-HU" altLang="hu-HU" sz="2000"/>
              <a:t>c) az okirat aláírójának aláírását vagy kézjegyét az okiraton bíró vagy közjegyző hitelesíti,</a:t>
            </a:r>
          </a:p>
          <a:p>
            <a:pPr marL="0" indent="0">
              <a:buNone/>
            </a:pPr>
            <a:r>
              <a:rPr lang="hu-HU" altLang="hu-HU" sz="2000"/>
              <a:t>d) az okiratot a jogi személy képviseletére jogosult személy a rá vonatkozó szabályok szerint megfelelően aláírja,</a:t>
            </a:r>
          </a:p>
          <a:p>
            <a:pPr marL="0" indent="0">
              <a:buNone/>
            </a:pPr>
            <a:r>
              <a:rPr lang="hu-HU" altLang="hu-HU" sz="2000"/>
              <a:t>e) ügyvéd vagy kamarai jogtanácsos az általa készített okirat szabályszerű ellenjegyzésével bizonyítja, hogy az okirat aláírója a más által írt okiratot előtte írta alá vagy aláírását előtte saját kezű aláírásának ismerte el,</a:t>
            </a:r>
          </a:p>
          <a:p>
            <a:pPr marL="0" indent="0">
              <a:buNone/>
            </a:pPr>
            <a:endParaRPr lang="hu-HU" altLang="hu-HU" sz="2000"/>
          </a:p>
          <a:p>
            <a:pPr marL="0" indent="0">
              <a:buNone/>
            </a:pPr>
            <a:endParaRPr lang="hu-HU" altLang="hu-HU"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D159643-E935-479A-F9B0-934DF7123A9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lang="hu-HU" altLang="hu-HU" cap="none">
                <a:ln>
                  <a:noFill/>
                </a:ln>
                <a:solidFill>
                  <a:schemeClr val="tx1"/>
                </a:solidFill>
                <a:latin typeface="Arial" panose="020B0604020202020204" pitchFamily="34" charset="0"/>
              </a:rPr>
              <a:t>Követelmények:</a:t>
            </a:r>
          </a:p>
        </p:txBody>
      </p:sp>
      <p:sp>
        <p:nvSpPr>
          <p:cNvPr id="7171" name="Rectangle 3">
            <a:extLst>
              <a:ext uri="{FF2B5EF4-FFF2-40B4-BE49-F238E27FC236}">
                <a16:creationId xmlns:a16="http://schemas.microsoft.com/office/drawing/2014/main" id="{07C9264E-48C3-840A-4F88-5FC54AE7A29E}"/>
              </a:ext>
            </a:extLst>
          </p:cNvPr>
          <p:cNvSpPr>
            <a:spLocks noGrp="1"/>
          </p:cNvSpPr>
          <p:nvPr>
            <p:ph type="body" idx="1"/>
          </p:nvPr>
        </p:nvSpPr>
        <p:spPr/>
        <p:txBody>
          <a:bodyPr/>
          <a:lstStyle/>
          <a:p>
            <a:pPr eaLnBrk="1" hangingPunct="1"/>
            <a:r>
              <a:rPr lang="hu-HU" altLang="hu-HU"/>
              <a:t>    Közösség elleni uszítás</a:t>
            </a:r>
          </a:p>
          <a:p>
            <a:pPr eaLnBrk="1" hangingPunct="1"/>
            <a:r>
              <a:rPr lang="hu-HU" altLang="hu-HU"/>
              <a:t>     Nemzeti szocialista  vagy kommunista</a:t>
            </a:r>
          </a:p>
          <a:p>
            <a:pPr eaLnBrk="1" hangingPunct="1">
              <a:buFont typeface="Wingdings 2" panose="05020102010507070707" pitchFamily="18" charset="2"/>
              <a:buNone/>
            </a:pPr>
            <a:r>
              <a:rPr lang="hu-HU" altLang="hu-HU"/>
              <a:t>        rendszerek bűneinek nyilvános tagadása </a:t>
            </a:r>
          </a:p>
          <a:p>
            <a:pPr eaLnBrk="1" hangingPunct="1"/>
            <a:r>
              <a:rPr lang="hu-HU" altLang="hu-HU"/>
              <a:t>     Nemzeti jelkép megsértése</a:t>
            </a:r>
          </a:p>
          <a:p>
            <a:pPr eaLnBrk="1" hangingPunct="1"/>
            <a:r>
              <a:rPr lang="hu-HU" altLang="hu-HU"/>
              <a:t>     Önkényuralmi jelkép használata</a:t>
            </a:r>
          </a:p>
          <a:p>
            <a:pPr eaLnBrk="1" hangingPunct="1"/>
            <a:r>
              <a:rPr lang="hu-HU" altLang="hu-HU"/>
              <a:t>     Garázdaság</a:t>
            </a:r>
          </a:p>
          <a:p>
            <a:pPr eaLnBrk="1" hangingPunct="1"/>
            <a:r>
              <a:rPr lang="hu-HU" altLang="hu-HU"/>
              <a:t>     Rendbontás</a:t>
            </a:r>
          </a:p>
          <a:p>
            <a:pPr eaLnBrk="1" hangingPunct="1"/>
            <a:r>
              <a:rPr lang="hu-HU" altLang="hu-HU"/>
              <a:t>     Rémhírterjesztés</a:t>
            </a:r>
          </a:p>
          <a:p>
            <a:pPr eaLnBrk="1" hangingPunct="1"/>
            <a:r>
              <a:rPr lang="hu-HU" altLang="hu-HU"/>
              <a:t>     Közveszéllel fenyegetés</a:t>
            </a:r>
          </a:p>
          <a:p>
            <a:pPr eaLnBrk="1" hangingPunct="1"/>
            <a:endParaRPr lang="hu-HU" altLang="hu-HU"/>
          </a:p>
          <a:p>
            <a:pPr eaLnBrk="1" hangingPunct="1"/>
            <a:endParaRPr lang="hu-HU" altLang="hu-H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ím 1">
            <a:extLst>
              <a:ext uri="{FF2B5EF4-FFF2-40B4-BE49-F238E27FC236}">
                <a16:creationId xmlns:a16="http://schemas.microsoft.com/office/drawing/2014/main" id="{C7204B46-2BEF-14D0-BBDA-73BBE3A3077D}"/>
              </a:ext>
            </a:extLst>
          </p:cNvPr>
          <p:cNvSpPr>
            <a:spLocks noGrp="1"/>
          </p:cNvSpPr>
          <p:nvPr>
            <p:ph type="title"/>
          </p:nvPr>
        </p:nvSpPr>
        <p:spPr>
          <a:xfrm>
            <a:off x="1981200" y="188914"/>
            <a:ext cx="8229600" cy="719137"/>
          </a:xfrm>
        </p:spPr>
        <p:txBody>
          <a:bodyPr/>
          <a:lstStyle/>
          <a:p>
            <a:r>
              <a:rPr lang="hu-HU" altLang="hu-HU" sz="4000"/>
              <a:t>(folytatás –  b) elektronikus okiratok)</a:t>
            </a:r>
          </a:p>
        </p:txBody>
      </p:sp>
      <p:sp>
        <p:nvSpPr>
          <p:cNvPr id="3" name="Tartalom helye 2">
            <a:extLst>
              <a:ext uri="{FF2B5EF4-FFF2-40B4-BE49-F238E27FC236}">
                <a16:creationId xmlns:a16="http://schemas.microsoft.com/office/drawing/2014/main" id="{F08C3C2E-D3B2-B866-E741-B8F86D57C633}"/>
              </a:ext>
            </a:extLst>
          </p:cNvPr>
          <p:cNvSpPr>
            <a:spLocks noGrp="1"/>
          </p:cNvSpPr>
          <p:nvPr>
            <p:ph idx="1"/>
          </p:nvPr>
        </p:nvSpPr>
        <p:spPr>
          <a:xfrm>
            <a:off x="1524000" y="1125538"/>
            <a:ext cx="8686800" cy="5199062"/>
          </a:xfrm>
        </p:spPr>
        <p:txBody>
          <a:bodyPr/>
          <a:lstStyle/>
          <a:p>
            <a:pPr marL="0" indent="0">
              <a:buNone/>
              <a:defRPr/>
            </a:pPr>
            <a:r>
              <a:rPr lang="hu-HU" sz="1800" dirty="0"/>
              <a:t>f) </a:t>
            </a:r>
            <a:r>
              <a:rPr lang="hu-HU" sz="1800" dirty="0">
                <a:solidFill>
                  <a:srgbClr val="CC9900"/>
                </a:solidFill>
              </a:rPr>
              <a:t>az elektronikus okiraton </a:t>
            </a:r>
            <a:r>
              <a:rPr lang="hu-HU" sz="1800" dirty="0"/>
              <a:t>az aláíró a minősített vagy minősített tanúsítványon alapuló fokozott biztonságú elektronikus aláírását vagy bélyegzőjét helyezte el, és - amennyiben jogszabály úgy rendelkezik - azon időbélyegzőt helyez el,</a:t>
            </a:r>
          </a:p>
          <a:p>
            <a:pPr marL="0" indent="0">
              <a:buNone/>
              <a:defRPr/>
            </a:pPr>
            <a:r>
              <a:rPr lang="hu-HU" sz="1800" dirty="0"/>
              <a:t>g) az elektronikus okiratot az aláíró a Kormány rendeletében meghatározott azonosításra visszavezetett dokumentumhitelesítés szolgáltatással hitelesíti, vagy</a:t>
            </a:r>
          </a:p>
          <a:p>
            <a:pPr marL="0" indent="0">
              <a:buNone/>
              <a:defRPr/>
            </a:pPr>
            <a:r>
              <a:rPr lang="hu-HU" sz="1800" dirty="0"/>
              <a:t>h) olyan, törvényben vagy kormányrendeletben meghatározott szolgáltatás keretében jött létre, ahol a szolgáltató az okiratot a kiállító azonosításán keresztül a kiállító személyéhez rendeli és a személyhez rendelést a kiállító saját kezű aláírására egyértelműen visszavezethető adattal együtt vagy az alapján hitelesen igazolja; továbbá a szolgáltató az egyértelmű személyhez rendelésről kiállított igazolást elektronikus dokumentumba kapcsolt, elválaszthatatlan záradékba foglalja és azt az okirattal együtt legalább fokozott biztonságú </a:t>
            </a:r>
            <a:r>
              <a:rPr lang="hu-HU" sz="1800" dirty="0">
                <a:solidFill>
                  <a:srgbClr val="CC9900"/>
                </a:solidFill>
              </a:rPr>
              <a:t>elektronikus bélyegzővel és legalább fokozott biztonságú időbélyegzővel látja el. </a:t>
            </a:r>
          </a:p>
          <a:p>
            <a:pPr>
              <a:defRPr/>
            </a:pPr>
            <a:r>
              <a:rPr lang="hu-HU" sz="1800" b="1" dirty="0">
                <a:solidFill>
                  <a:schemeClr val="accent1">
                    <a:lumMod val="75000"/>
                  </a:schemeClr>
                </a:solidFill>
              </a:rPr>
              <a:t>A teljes bizonyító </a:t>
            </a:r>
            <a:r>
              <a:rPr lang="hu-HU" sz="1800" b="1" dirty="0" err="1">
                <a:solidFill>
                  <a:schemeClr val="accent1">
                    <a:lumMod val="75000"/>
                  </a:schemeClr>
                </a:solidFill>
              </a:rPr>
              <a:t>erejű</a:t>
            </a:r>
            <a:r>
              <a:rPr lang="hu-HU" sz="1800" b="1" dirty="0">
                <a:solidFill>
                  <a:schemeClr val="accent1">
                    <a:lumMod val="75000"/>
                  </a:schemeClr>
                </a:solidFill>
              </a:rPr>
              <a:t> magánokirat az ellenkező bizonyításáig teljes bizonyító erővel bizonyítja, hogy az okirat aláírója az abban foglalt nyilatkozatot megtette, illetve elfogadta vagy magára kötelezőnek ismerte el.</a:t>
            </a:r>
          </a:p>
          <a:p>
            <a:pPr>
              <a:defRPr/>
            </a:pPr>
            <a:r>
              <a:rPr lang="hu-HU" sz="1800" b="1" dirty="0"/>
              <a:t> </a:t>
            </a:r>
            <a:r>
              <a:rPr lang="hu-HU" sz="1800" b="1" dirty="0">
                <a:solidFill>
                  <a:srgbClr val="C00000"/>
                </a:solidFill>
              </a:rPr>
              <a:t>A teljes bizonyító </a:t>
            </a:r>
            <a:r>
              <a:rPr lang="hu-HU" sz="1800" b="1" dirty="0" err="1">
                <a:solidFill>
                  <a:srgbClr val="C00000"/>
                </a:solidFill>
              </a:rPr>
              <a:t>erejű</a:t>
            </a:r>
            <a:r>
              <a:rPr lang="hu-HU" sz="1800" b="1" dirty="0">
                <a:solidFill>
                  <a:srgbClr val="C00000"/>
                </a:solidFill>
              </a:rPr>
              <a:t> magánokirat valódiságát csak akkor kell bizonyítani, ha azt az ellenfél kétségbe vonja, vagy a valódiság bizonyítását a bíróság szükségesnek találja.</a:t>
            </a:r>
          </a:p>
          <a:p>
            <a:pPr marL="0" indent="0">
              <a:buNone/>
              <a:defRPr/>
            </a:pPr>
            <a:endParaRPr lang="hu-HU" sz="1800" dirty="0">
              <a:solidFill>
                <a:srgbClr val="C00000"/>
              </a:solidFill>
            </a:endParaRPr>
          </a:p>
          <a:p>
            <a:pPr>
              <a:defRPr/>
            </a:pPr>
            <a:endParaRPr lang="hu-H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D032C0E-D93A-BEEF-AB6D-FDE17F90B2B8}"/>
              </a:ext>
            </a:extLst>
          </p:cNvPr>
          <p:cNvSpPr>
            <a:spLocks noGrp="1"/>
          </p:cNvSpPr>
          <p:nvPr>
            <p:ph type="title"/>
          </p:nvPr>
        </p:nvSpPr>
        <p:spPr/>
        <p:txBody>
          <a:bodyPr/>
          <a:lstStyle/>
          <a:p>
            <a:pPr>
              <a:defRPr/>
            </a:pPr>
            <a:r>
              <a:rPr lang="hu-HU" dirty="0"/>
              <a:t>Az </a:t>
            </a:r>
            <a:r>
              <a:rPr lang="hu-HU" dirty="0">
                <a:solidFill>
                  <a:schemeClr val="accent1">
                    <a:lumMod val="60000"/>
                    <a:lumOff val="40000"/>
                  </a:schemeClr>
                </a:solidFill>
              </a:rPr>
              <a:t>egyszerű magánokirat </a:t>
            </a:r>
            <a:r>
              <a:rPr lang="hu-HU" dirty="0"/>
              <a:t>– Pp 326. § - ez is a </a:t>
            </a:r>
            <a:r>
              <a:rPr lang="hu-HU" dirty="0" err="1"/>
              <a:t>bcs</a:t>
            </a:r>
            <a:r>
              <a:rPr lang="hu-HU" dirty="0"/>
              <a:t>. tárgya lehet</a:t>
            </a:r>
          </a:p>
        </p:txBody>
      </p:sp>
      <p:sp>
        <p:nvSpPr>
          <p:cNvPr id="3" name="Tartalom helye 2">
            <a:extLst>
              <a:ext uri="{FF2B5EF4-FFF2-40B4-BE49-F238E27FC236}">
                <a16:creationId xmlns:a16="http://schemas.microsoft.com/office/drawing/2014/main" id="{1392B113-0A6D-0129-A191-04C31CA23DAE}"/>
              </a:ext>
            </a:extLst>
          </p:cNvPr>
          <p:cNvSpPr>
            <a:spLocks noGrp="1"/>
          </p:cNvSpPr>
          <p:nvPr>
            <p:ph idx="1"/>
          </p:nvPr>
        </p:nvSpPr>
        <p:spPr/>
        <p:txBody>
          <a:bodyPr/>
          <a:lstStyle/>
          <a:p>
            <a:pPr marL="0" indent="0">
              <a:buNone/>
              <a:defRPr/>
            </a:pPr>
            <a:r>
              <a:rPr lang="hu-HU" dirty="0"/>
              <a:t>A magánokirathoz - ha azt nem a 325. § (1) bekezdése szerint állították ki - nem fűződik törvényi vélelem, és annak bizonyító erejét a bíróság a bizonyítás általános szabályai szerint a tárgyalás és a bizonyítás összes adatának figyelembevételével állapítja meg, kivéve, ha jogszabály</a:t>
            </a:r>
          </a:p>
          <a:p>
            <a:pPr>
              <a:defRPr/>
            </a:pPr>
            <a:r>
              <a:rPr lang="hu-HU" dirty="0"/>
              <a:t>a) adott magánokirat bizonyító erejét másként szabályozza, vagy</a:t>
            </a:r>
          </a:p>
          <a:p>
            <a:pPr>
              <a:defRPr/>
            </a:pPr>
            <a:r>
              <a:rPr lang="hu-HU" dirty="0"/>
              <a:t>b) az okirati bizonyításhoz meghatározott alakban kiállított okiratot ír elő.</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DFD9871-9930-B1CD-8515-1441DCE46DAA}"/>
              </a:ext>
            </a:extLst>
          </p:cNvPr>
          <p:cNvSpPr>
            <a:spLocks noGrp="1"/>
          </p:cNvSpPr>
          <p:nvPr>
            <p:ph type="title"/>
          </p:nvPr>
        </p:nvSpPr>
        <p:spPr/>
        <p:txBody>
          <a:bodyPr/>
          <a:lstStyle/>
          <a:p>
            <a:r>
              <a:rPr lang="hu-HU" altLang="hu-HU"/>
              <a:t>BKv 36.               /       Elhatárolás</a:t>
            </a:r>
          </a:p>
        </p:txBody>
      </p:sp>
      <p:sp>
        <p:nvSpPr>
          <p:cNvPr id="35843" name="Rectangle 3">
            <a:extLst>
              <a:ext uri="{FF2B5EF4-FFF2-40B4-BE49-F238E27FC236}">
                <a16:creationId xmlns:a16="http://schemas.microsoft.com/office/drawing/2014/main" id="{C472162B-1828-9EEA-7409-8532D92B0E8B}"/>
              </a:ext>
            </a:extLst>
          </p:cNvPr>
          <p:cNvSpPr>
            <a:spLocks noGrp="1"/>
          </p:cNvSpPr>
          <p:nvPr>
            <p:ph type="body" idx="1"/>
          </p:nvPr>
        </p:nvSpPr>
        <p:spPr/>
        <p:txBody>
          <a:bodyPr/>
          <a:lstStyle/>
          <a:p>
            <a:r>
              <a:rPr lang="hu-HU" altLang="hu-HU" sz="2200"/>
              <a:t>A Kúria 36. BK véleménye szerint a hamis magánokirat felhasználása folytatólagosan elkövetett, ha a hamis, hamisított vagy valótlan tartalmú – ugyanazon vagy több – magánokiratot, ugyanazon jogviszonyból származó jog vagy kötelezettség létezésének, megváltoztatásának vagy megszűnésének bizonyítására többször használják fel, és a folytatólagosság egyéb törvényi feltételei is fennállnak.</a:t>
            </a:r>
          </a:p>
          <a:p>
            <a:pPr>
              <a:buFont typeface="Wingdings 2" panose="05020102010507070707" pitchFamily="18" charset="2"/>
              <a:buNone/>
            </a:pPr>
            <a:endParaRPr lang="hu-HU" altLang="hu-HU" sz="2200"/>
          </a:p>
          <a:p>
            <a:pPr>
              <a:buFont typeface="Wingdings 2" panose="05020102010507070707" pitchFamily="18" charset="2"/>
              <a:buNone/>
            </a:pPr>
            <a:r>
              <a:rPr lang="hu-HU" altLang="hu-HU" sz="2200"/>
              <a:t>ELHATÁROLÁS    </a:t>
            </a:r>
            <a:r>
              <a:rPr lang="hu-HU" altLang="hu-HU" sz="2200">
                <a:solidFill>
                  <a:srgbClr val="FF0066"/>
                </a:solidFill>
              </a:rPr>
              <a:t>Tanultuk:</a:t>
            </a:r>
          </a:p>
          <a:p>
            <a:r>
              <a:rPr lang="hu-HU" altLang="hu-HU" sz="2200"/>
              <a:t>A hamis magánokiratnak büntető- vagy polgári ügyben bizonyítási eszközként való szolgáltatása hamis tanúzásként [272. § (2) bekezdés c) pont] büntetendő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ím 1">
            <a:extLst>
              <a:ext uri="{FF2B5EF4-FFF2-40B4-BE49-F238E27FC236}">
                <a16:creationId xmlns:a16="http://schemas.microsoft.com/office/drawing/2014/main" id="{EAA5AC99-4BC3-5B68-753C-A77AE5E71627}"/>
              </a:ext>
            </a:extLst>
          </p:cNvPr>
          <p:cNvSpPr>
            <a:spLocks noGrp="1"/>
          </p:cNvSpPr>
          <p:nvPr>
            <p:ph type="title"/>
          </p:nvPr>
        </p:nvSpPr>
        <p:spPr>
          <a:xfrm>
            <a:off x="1981200" y="1"/>
            <a:ext cx="8229600" cy="765175"/>
          </a:xfrm>
        </p:spPr>
        <p:txBody>
          <a:bodyPr/>
          <a:lstStyle/>
          <a:p>
            <a:pPr eaLnBrk="1" hangingPunct="1"/>
            <a:r>
              <a:rPr lang="hu-HU" altLang="hu-HU"/>
              <a:t>Jogegységi döntések</a:t>
            </a:r>
          </a:p>
        </p:txBody>
      </p:sp>
      <p:sp>
        <p:nvSpPr>
          <p:cNvPr id="36867" name="Tartalom helye 2">
            <a:extLst>
              <a:ext uri="{FF2B5EF4-FFF2-40B4-BE49-F238E27FC236}">
                <a16:creationId xmlns:a16="http://schemas.microsoft.com/office/drawing/2014/main" id="{807D1906-77C6-4C49-2470-04CF004B7BD0}"/>
              </a:ext>
            </a:extLst>
          </p:cNvPr>
          <p:cNvSpPr>
            <a:spLocks noGrp="1"/>
          </p:cNvSpPr>
          <p:nvPr>
            <p:ph idx="1"/>
          </p:nvPr>
        </p:nvSpPr>
        <p:spPr>
          <a:xfrm>
            <a:off x="1981200" y="1052514"/>
            <a:ext cx="8229600" cy="5272087"/>
          </a:xfrm>
        </p:spPr>
        <p:txBody>
          <a:bodyPr/>
          <a:lstStyle/>
          <a:p>
            <a:pPr eaLnBrk="1" hangingPunct="1"/>
            <a:r>
              <a:rPr lang="hu-HU" altLang="hu-HU" sz="2800" b="1" i="1"/>
              <a:t>1/2000. BJE </a:t>
            </a:r>
            <a:r>
              <a:rPr lang="hu-HU" altLang="hu-HU" sz="2800" b="1"/>
              <a:t>(készítés és felhasználás halmazata)</a:t>
            </a:r>
          </a:p>
          <a:p>
            <a:pPr eaLnBrk="1" hangingPunct="1"/>
            <a:r>
              <a:rPr lang="hu-HU" altLang="hu-HU" sz="2800" b="1" i="1"/>
              <a:t>5/2000. BJE </a:t>
            </a:r>
            <a:r>
              <a:rPr lang="hu-HU" altLang="hu-HU" sz="2800" b="1"/>
              <a:t>(közreműködés gépjármű-nyilvántartás kapcsán)</a:t>
            </a:r>
            <a:endParaRPr lang="hu-HU" altLang="hu-HU" sz="2800"/>
          </a:p>
          <a:p>
            <a:pPr eaLnBrk="1" hangingPunct="1"/>
            <a:r>
              <a:rPr lang="hu-HU" altLang="hu-HU" sz="2800" b="1" i="1"/>
              <a:t>1/2004. BJE </a:t>
            </a:r>
            <a:r>
              <a:rPr lang="hu-HU" altLang="hu-HU" sz="2800" b="1"/>
              <a:t>(felhasználás és közreműködés „rendelkező” ill „bizonyító” közokiratok esetében </a:t>
            </a:r>
            <a:r>
              <a:rPr lang="hu-HU" altLang="hu-HU" sz="2800" b="1">
                <a:solidFill>
                  <a:srgbClr val="0070C0"/>
                </a:solidFill>
              </a:rPr>
              <a:t>(ezt már korábban tárgyaltuk)</a:t>
            </a:r>
            <a:endParaRPr lang="hu-HU" altLang="hu-HU" sz="2800">
              <a:solidFill>
                <a:srgbClr val="0070C0"/>
              </a:solidFill>
            </a:endParaRPr>
          </a:p>
          <a:p>
            <a:pPr eaLnBrk="1" hangingPunct="1"/>
            <a:r>
              <a:rPr lang="hu-HU" altLang="hu-HU" sz="2800" b="1" i="1"/>
              <a:t>2/2004. BJE </a:t>
            </a:r>
            <a:r>
              <a:rPr lang="hu-HU" altLang="hu-HU" sz="2800" b="1"/>
              <a:t>(büntető eljárásban más nevének felhasználása)</a:t>
            </a:r>
          </a:p>
          <a:p>
            <a:pPr eaLnBrk="1" hangingPunct="1"/>
            <a:r>
              <a:rPr lang="hu-HU" altLang="hu-HU" sz="2800" b="1" i="1"/>
              <a:t>1/2010. BJE </a:t>
            </a:r>
            <a:r>
              <a:rPr lang="hu-HU" altLang="hu-HU" sz="2800" b="1"/>
              <a:t>(nyugdíjasok utazási kedvezménye)- közokirat</a:t>
            </a:r>
            <a:endParaRPr lang="hu-HU" altLang="hu-HU" sz="2800"/>
          </a:p>
          <a:p>
            <a:pPr eaLnBrk="1" hangingPunct="1"/>
            <a:endParaRPr lang="hu-HU" altLang="hu-HU"/>
          </a:p>
          <a:p>
            <a:pPr eaLnBrk="1" hangingPunct="1"/>
            <a:endParaRPr lang="hu-HU" altLang="hu-H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ím 1">
            <a:extLst>
              <a:ext uri="{FF2B5EF4-FFF2-40B4-BE49-F238E27FC236}">
                <a16:creationId xmlns:a16="http://schemas.microsoft.com/office/drawing/2014/main" id="{425BE5C4-F28D-272C-087C-3B4E6272C670}"/>
              </a:ext>
            </a:extLst>
          </p:cNvPr>
          <p:cNvSpPr>
            <a:spLocks noGrp="1"/>
          </p:cNvSpPr>
          <p:nvPr>
            <p:ph type="title"/>
          </p:nvPr>
        </p:nvSpPr>
        <p:spPr>
          <a:xfrm>
            <a:off x="1981200" y="704851"/>
            <a:ext cx="8686800" cy="923925"/>
          </a:xfrm>
        </p:spPr>
        <p:txBody>
          <a:bodyPr/>
          <a:lstStyle/>
          <a:p>
            <a:r>
              <a:rPr lang="hu-HU" altLang="hu-HU"/>
              <a:t>Okirattal visszaélés – elköv. tárgy</a:t>
            </a:r>
            <a:br>
              <a:rPr lang="hu-HU" altLang="hu-HU"/>
            </a:br>
            <a:r>
              <a:rPr lang="hu-HU" altLang="hu-HU" sz="4400"/>
              <a:t>(</a:t>
            </a:r>
            <a:r>
              <a:rPr lang="hu-HU" altLang="hu-HU" sz="3600"/>
              <a:t>Nem, vagy nem kizárólag sajátja</a:t>
            </a:r>
            <a:r>
              <a:rPr lang="hu-HU" altLang="hu-HU" sz="4000"/>
              <a:t>)</a:t>
            </a:r>
          </a:p>
        </p:txBody>
      </p:sp>
      <p:sp>
        <p:nvSpPr>
          <p:cNvPr id="41987" name="Tartalom helye 2">
            <a:extLst>
              <a:ext uri="{FF2B5EF4-FFF2-40B4-BE49-F238E27FC236}">
                <a16:creationId xmlns:a16="http://schemas.microsoft.com/office/drawing/2014/main" id="{05666CFF-C15B-4167-2C0A-E0CB0DF9B553}"/>
              </a:ext>
            </a:extLst>
          </p:cNvPr>
          <p:cNvSpPr>
            <a:spLocks noGrp="1"/>
          </p:cNvSpPr>
          <p:nvPr>
            <p:ph sz="half" idx="1"/>
          </p:nvPr>
        </p:nvSpPr>
        <p:spPr>
          <a:xfrm>
            <a:off x="1981200" y="1920875"/>
            <a:ext cx="4038600" cy="4433888"/>
          </a:xfrm>
        </p:spPr>
        <p:txBody>
          <a:bodyPr/>
          <a:lstStyle/>
          <a:p>
            <a:r>
              <a:rPr lang="hu-HU" altLang="hu-HU" sz="1800">
                <a:solidFill>
                  <a:srgbClr val="FF0000"/>
                </a:solidFill>
              </a:rPr>
              <a:t>Saját az okirat</a:t>
            </a:r>
            <a:r>
              <a:rPr lang="hu-HU" altLang="hu-HU" sz="1800"/>
              <a:t>, ha az okiratra vonatkozó tulajdonjogot másnak sem tulajdoni természetű, sem kötelmi alapokon nyugvó joga nem korlátozza. Nem jelenti a tulajdonjog korlátozását, ha a tulajdonost igazgatásrendészeti, munkajogi vagy más rendelkezés folytán a felmutatás, bemutatás vagy megőrzés kötelessége terheli (például a személyi igazolvány vagy az útlevél esetében). Közömbös, hogy az okirat kinek a jogára, jogviszonyára vonatkozóan igazol tényeket. </a:t>
            </a:r>
          </a:p>
        </p:txBody>
      </p:sp>
      <p:sp>
        <p:nvSpPr>
          <p:cNvPr id="4" name="Tartalom helye 3">
            <a:extLst>
              <a:ext uri="{FF2B5EF4-FFF2-40B4-BE49-F238E27FC236}">
                <a16:creationId xmlns:a16="http://schemas.microsoft.com/office/drawing/2014/main" id="{4DE18BCD-5B6E-A6E8-A9B9-643B1C7584C7}"/>
              </a:ext>
            </a:extLst>
          </p:cNvPr>
          <p:cNvSpPr>
            <a:spLocks noGrp="1"/>
          </p:cNvSpPr>
          <p:nvPr>
            <p:ph sz="half" idx="2"/>
          </p:nvPr>
        </p:nvSpPr>
        <p:spPr>
          <a:xfrm>
            <a:off x="6172200" y="1920875"/>
            <a:ext cx="4038600" cy="4433888"/>
          </a:xfrm>
        </p:spPr>
        <p:txBody>
          <a:bodyPr/>
          <a:lstStyle/>
          <a:p>
            <a:pPr marL="0" indent="0">
              <a:buNone/>
              <a:defRPr/>
            </a:pPr>
            <a:r>
              <a:rPr lang="hu-HU" sz="1800" dirty="0"/>
              <a:t>A </a:t>
            </a:r>
            <a:r>
              <a:rPr lang="hu-HU" sz="1800" dirty="0">
                <a:solidFill>
                  <a:schemeClr val="accent1">
                    <a:lumMod val="60000"/>
                    <a:lumOff val="40000"/>
                  </a:schemeClr>
                </a:solidFill>
              </a:rPr>
              <a:t>"nem kizárólag sajátja" </a:t>
            </a:r>
          </a:p>
          <a:p>
            <a:pPr marL="342900" indent="-342900">
              <a:buFont typeface="Wingdings 2" panose="05020102010507070707" pitchFamily="18" charset="2"/>
              <a:buAutoNum type="alphaLcParenR"/>
              <a:defRPr/>
            </a:pPr>
            <a:r>
              <a:rPr lang="hu-HU" sz="1800" dirty="0"/>
              <a:t>az okirat közös tulajdonban van, (házassági anyakönyvi kivonat vagy a társasági szerződés)</a:t>
            </a:r>
          </a:p>
          <a:p>
            <a:pPr marL="342900" indent="-342900">
              <a:buFont typeface="Wingdings 2" panose="05020102010507070707" pitchFamily="18" charset="2"/>
              <a:buAutoNum type="alphaLcParenR"/>
              <a:defRPr/>
            </a:pPr>
            <a:r>
              <a:rPr lang="hu-HU" sz="1800" dirty="0"/>
              <a:t>az okirat tulajdonjogát más kötelmi jellegű kötelezettsége korlátozza (például haszonélvezeti jogot is rögzítő adásvételi szerződés).</a:t>
            </a:r>
          </a:p>
          <a:p>
            <a:pPr>
              <a:defRPr/>
            </a:pPr>
            <a:endParaRPr lang="hu-H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ím 1">
            <a:extLst>
              <a:ext uri="{FF2B5EF4-FFF2-40B4-BE49-F238E27FC236}">
                <a16:creationId xmlns:a16="http://schemas.microsoft.com/office/drawing/2014/main" id="{3EE5ACC5-7269-5540-BB9F-540B05FD2191}"/>
              </a:ext>
            </a:extLst>
          </p:cNvPr>
          <p:cNvSpPr>
            <a:spLocks noGrp="1"/>
          </p:cNvSpPr>
          <p:nvPr>
            <p:ph type="title"/>
          </p:nvPr>
        </p:nvSpPr>
        <p:spPr>
          <a:xfrm>
            <a:off x="1981200" y="704850"/>
            <a:ext cx="8229600" cy="1143000"/>
          </a:xfrm>
        </p:spPr>
        <p:txBody>
          <a:bodyPr/>
          <a:lstStyle/>
          <a:p>
            <a:r>
              <a:rPr lang="hu-HU" altLang="hu-HU"/>
              <a:t>Okirattal visszaélés és célzat</a:t>
            </a:r>
            <a:br>
              <a:rPr lang="hu-HU" altLang="hu-HU"/>
            </a:br>
            <a:endParaRPr lang="hu-HU" altLang="hu-HU"/>
          </a:p>
        </p:txBody>
      </p:sp>
      <p:sp>
        <p:nvSpPr>
          <p:cNvPr id="3" name="Tartalom helye 2">
            <a:extLst>
              <a:ext uri="{FF2B5EF4-FFF2-40B4-BE49-F238E27FC236}">
                <a16:creationId xmlns:a16="http://schemas.microsoft.com/office/drawing/2014/main" id="{D4AF4ABA-ED2E-E111-F56A-0076F40F73E2}"/>
              </a:ext>
            </a:extLst>
          </p:cNvPr>
          <p:cNvSpPr>
            <a:spLocks noGrp="1"/>
          </p:cNvSpPr>
          <p:nvPr>
            <p:ph sz="half" idx="1"/>
          </p:nvPr>
        </p:nvSpPr>
        <p:spPr>
          <a:xfrm>
            <a:off x="1981200" y="1827214"/>
            <a:ext cx="4038600" cy="4435475"/>
          </a:xfrm>
        </p:spPr>
        <p:txBody>
          <a:bodyPr/>
          <a:lstStyle/>
          <a:p>
            <a:pPr>
              <a:defRPr/>
            </a:pPr>
            <a:r>
              <a:rPr lang="hu-HU" dirty="0"/>
              <a:t>A</a:t>
            </a:r>
          </a:p>
          <a:p>
            <a:pPr>
              <a:defRPr/>
            </a:pPr>
            <a:r>
              <a:rPr lang="hu-HU" dirty="0"/>
              <a:t>-megszerzés</a:t>
            </a:r>
          </a:p>
          <a:p>
            <a:pPr>
              <a:defRPr/>
            </a:pPr>
            <a:r>
              <a:rPr lang="hu-HU" dirty="0"/>
              <a:t>megsemmisítés</a:t>
            </a:r>
          </a:p>
          <a:p>
            <a:pPr>
              <a:defRPr/>
            </a:pPr>
            <a:r>
              <a:rPr lang="hu-HU" dirty="0"/>
              <a:t>megrongálás</a:t>
            </a:r>
          </a:p>
          <a:p>
            <a:pPr>
              <a:defRPr/>
            </a:pPr>
            <a:r>
              <a:rPr lang="hu-HU" dirty="0"/>
              <a:t>elvétel</a:t>
            </a:r>
          </a:p>
          <a:p>
            <a:pPr>
              <a:defRPr/>
            </a:pPr>
            <a:r>
              <a:rPr lang="hu-HU" dirty="0"/>
              <a:t>eltitkolás</a:t>
            </a:r>
          </a:p>
          <a:p>
            <a:pPr>
              <a:defRPr/>
            </a:pPr>
            <a:r>
              <a:rPr lang="hu-HU" dirty="0"/>
              <a:t>átadás, átvétel (</a:t>
            </a:r>
            <a:r>
              <a:rPr lang="hu-HU" dirty="0" err="1"/>
              <a:t>szubszidiárius</a:t>
            </a:r>
            <a:r>
              <a:rPr lang="hu-HU" dirty="0"/>
              <a:t>!)</a:t>
            </a:r>
          </a:p>
          <a:p>
            <a:pPr marL="0" indent="0">
              <a:buNone/>
              <a:defRPr/>
            </a:pPr>
            <a:r>
              <a:rPr lang="hu-HU" dirty="0"/>
              <a:t>KÖZOKIRAT esetében</a:t>
            </a:r>
          </a:p>
          <a:p>
            <a:pPr marL="0" indent="0">
              <a:buNone/>
              <a:defRPr/>
            </a:pPr>
            <a:r>
              <a:rPr lang="hu-HU" dirty="0"/>
              <a:t>Célzattól független!</a:t>
            </a:r>
          </a:p>
        </p:txBody>
      </p:sp>
      <p:sp>
        <p:nvSpPr>
          <p:cNvPr id="43012" name="Tartalom helye 3">
            <a:extLst>
              <a:ext uri="{FF2B5EF4-FFF2-40B4-BE49-F238E27FC236}">
                <a16:creationId xmlns:a16="http://schemas.microsoft.com/office/drawing/2014/main" id="{16CAA4F3-1AB4-D909-8CD4-DB947C3391B9}"/>
              </a:ext>
            </a:extLst>
          </p:cNvPr>
          <p:cNvSpPr>
            <a:spLocks noGrp="1"/>
          </p:cNvSpPr>
          <p:nvPr>
            <p:ph sz="half" idx="2"/>
          </p:nvPr>
        </p:nvSpPr>
        <p:spPr>
          <a:xfrm>
            <a:off x="6172200" y="1920875"/>
            <a:ext cx="4038600" cy="4433888"/>
          </a:xfrm>
        </p:spPr>
        <p:txBody>
          <a:bodyPr/>
          <a:lstStyle/>
          <a:p>
            <a:r>
              <a:rPr lang="hu-HU" altLang="hu-HU"/>
              <a:t>Aki az (1) bekezdésben meghatározott bűncselekményt magánokiratra </a:t>
            </a:r>
            <a:r>
              <a:rPr lang="hu-HU" altLang="hu-HU">
                <a:solidFill>
                  <a:srgbClr val="0070C0"/>
                </a:solidFill>
              </a:rPr>
              <a:t>azért követi el, hogy jogtalan előnyt szerezzen vagy jogtalan hátrányt okozzon, </a:t>
            </a:r>
            <a:r>
              <a:rPr lang="hu-HU" altLang="hu-HU"/>
              <a:t>egy évig terjedő szabadságvesztéssel büntetendő.</a:t>
            </a:r>
          </a:p>
        </p:txBody>
      </p:sp>
      <p:sp>
        <p:nvSpPr>
          <p:cNvPr id="5" name="Jobb oldali kapcsos zárójel 4">
            <a:extLst>
              <a:ext uri="{FF2B5EF4-FFF2-40B4-BE49-F238E27FC236}">
                <a16:creationId xmlns:a16="http://schemas.microsoft.com/office/drawing/2014/main" id="{720B64DB-B60D-D310-A5B0-376E49365259}"/>
              </a:ext>
            </a:extLst>
          </p:cNvPr>
          <p:cNvSpPr/>
          <p:nvPr/>
        </p:nvSpPr>
        <p:spPr>
          <a:xfrm>
            <a:off x="4583113" y="2565401"/>
            <a:ext cx="1008062" cy="2087563"/>
          </a:xfrm>
          <a:prstGeom prst="rightBrace">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hu-HU">
              <a:solidFill>
                <a:prstClr val="black"/>
              </a:solidFill>
              <a:latin typeface="Constantia"/>
            </a:endParaRPr>
          </a:p>
        </p:txBody>
      </p:sp>
      <p:sp>
        <p:nvSpPr>
          <p:cNvPr id="7" name="Nyíl: jobbra mutató 6">
            <a:extLst>
              <a:ext uri="{FF2B5EF4-FFF2-40B4-BE49-F238E27FC236}">
                <a16:creationId xmlns:a16="http://schemas.microsoft.com/office/drawing/2014/main" id="{54819EE5-484F-105D-5AF0-FE8DA53C1B32}"/>
              </a:ext>
            </a:extLst>
          </p:cNvPr>
          <p:cNvSpPr/>
          <p:nvPr/>
        </p:nvSpPr>
        <p:spPr>
          <a:xfrm>
            <a:off x="5710239" y="3036888"/>
            <a:ext cx="865187" cy="1143000"/>
          </a:xfrm>
          <a:prstGeom prst="rightArrow">
            <a:avLst>
              <a:gd name="adj1" fmla="val 50000"/>
              <a:gd name="adj2" fmla="val 6111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hu-HU">
              <a:solidFill>
                <a:prstClr val="white"/>
              </a:solidFill>
              <a:latin typeface="Constant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ím 2">
            <a:extLst>
              <a:ext uri="{FF2B5EF4-FFF2-40B4-BE49-F238E27FC236}">
                <a16:creationId xmlns:a16="http://schemas.microsoft.com/office/drawing/2014/main" id="{29377C39-CD5A-4EE4-C2B4-25E390741739}"/>
              </a:ext>
            </a:extLst>
          </p:cNvPr>
          <p:cNvSpPr>
            <a:spLocks noGrp="1"/>
          </p:cNvSpPr>
          <p:nvPr>
            <p:ph type="title"/>
          </p:nvPr>
        </p:nvSpPr>
        <p:spPr>
          <a:xfrm>
            <a:off x="3009900" y="857251"/>
            <a:ext cx="6172200" cy="574675"/>
          </a:xfrm>
        </p:spPr>
        <p:txBody>
          <a:bodyPr/>
          <a:lstStyle/>
          <a:p>
            <a:pPr>
              <a:defRPr/>
            </a:pPr>
            <a:br>
              <a:rPr lang="hu-HU" altLang="hu-HU" sz="4050" b="1"/>
            </a:br>
            <a:r>
              <a:rPr lang="hu-HU" altLang="hu-HU" sz="3600" b="1"/>
              <a:t>Embercsempészés</a:t>
            </a:r>
            <a:endParaRPr lang="hu-HU" altLang="hu-HU"/>
          </a:p>
        </p:txBody>
      </p:sp>
      <p:sp>
        <p:nvSpPr>
          <p:cNvPr id="4" name="Tartalom helye 3">
            <a:extLst>
              <a:ext uri="{FF2B5EF4-FFF2-40B4-BE49-F238E27FC236}">
                <a16:creationId xmlns:a16="http://schemas.microsoft.com/office/drawing/2014/main" id="{4084A966-23F2-F69B-8DC4-9489188887DA}"/>
              </a:ext>
            </a:extLst>
          </p:cNvPr>
          <p:cNvSpPr>
            <a:spLocks noGrp="1"/>
          </p:cNvSpPr>
          <p:nvPr>
            <p:ph idx="1"/>
          </p:nvPr>
        </p:nvSpPr>
        <p:spPr>
          <a:xfrm>
            <a:off x="2135188" y="1431926"/>
            <a:ext cx="8064500" cy="5165725"/>
          </a:xfrm>
        </p:spPr>
        <p:txBody>
          <a:bodyPr/>
          <a:lstStyle/>
          <a:p>
            <a:pPr>
              <a:defRPr/>
            </a:pPr>
            <a:r>
              <a:rPr lang="hu-HU" sz="1200" b="1" dirty="0">
                <a:solidFill>
                  <a:schemeClr val="accent1">
                    <a:lumMod val="75000"/>
                  </a:schemeClr>
                </a:solidFill>
              </a:rPr>
              <a:t>353. § </a:t>
            </a:r>
            <a:r>
              <a:rPr lang="hu-HU" sz="1200" dirty="0">
                <a:solidFill>
                  <a:schemeClr val="accent1">
                    <a:lumMod val="75000"/>
                  </a:schemeClr>
                </a:solidFill>
              </a:rPr>
              <a:t>(1)</a:t>
            </a:r>
            <a:r>
              <a:rPr lang="hu-HU" sz="1200" baseline="30000" dirty="0">
                <a:solidFill>
                  <a:schemeClr val="accent1">
                    <a:lumMod val="75000"/>
                  </a:schemeClr>
                </a:solidFill>
                <a:hlinkClick r:id="rId2"/>
              </a:rPr>
              <a:t> * </a:t>
            </a:r>
            <a:r>
              <a:rPr lang="hu-HU" sz="1200" dirty="0">
                <a:solidFill>
                  <a:schemeClr val="accent1">
                    <a:lumMod val="75000"/>
                  </a:schemeClr>
                </a:solidFill>
              </a:rPr>
              <a:t> Aki államhatárnak más által a jogszabályi rendelkezések megszegésével történő átlépéséhez segítséget nyújt, bűntett miatt egy évtől öt évig terjedő szabadságvesztéssel büntetendő.</a:t>
            </a:r>
          </a:p>
          <a:p>
            <a:pPr marL="0" indent="0">
              <a:buNone/>
              <a:defRPr/>
            </a:pPr>
            <a:r>
              <a:rPr lang="hu-HU" sz="1200" dirty="0"/>
              <a:t>(2)</a:t>
            </a:r>
            <a:r>
              <a:rPr lang="hu-HU" sz="1200" baseline="30000" dirty="0">
                <a:hlinkClick r:id="rId3"/>
              </a:rPr>
              <a:t> </a:t>
            </a:r>
            <a:r>
              <a:rPr lang="hu-HU" sz="1200" baseline="30000" dirty="0">
                <a:solidFill>
                  <a:srgbClr val="FF9933"/>
                </a:solidFill>
                <a:hlinkClick r:id="rId3"/>
              </a:rPr>
              <a:t>* </a:t>
            </a:r>
            <a:r>
              <a:rPr lang="hu-HU" sz="1200" dirty="0">
                <a:solidFill>
                  <a:srgbClr val="FF9933"/>
                </a:solidFill>
              </a:rPr>
              <a:t> A büntetés két évtől nyolc évig terjedő szabadságvesztés, ha az embercsempészést</a:t>
            </a:r>
          </a:p>
          <a:p>
            <a:pPr>
              <a:defRPr/>
            </a:pPr>
            <a:r>
              <a:rPr lang="hu-HU" sz="1200" i="1" dirty="0">
                <a:solidFill>
                  <a:srgbClr val="FF9933"/>
                </a:solidFill>
              </a:rPr>
              <a:t>a) </a:t>
            </a:r>
            <a:r>
              <a:rPr lang="hu-HU" sz="1200" dirty="0">
                <a:solidFill>
                  <a:srgbClr val="FF9933"/>
                </a:solidFill>
              </a:rPr>
              <a:t>vagyoni haszonszerzés végett,</a:t>
            </a:r>
          </a:p>
          <a:p>
            <a:pPr>
              <a:defRPr/>
            </a:pPr>
            <a:r>
              <a:rPr lang="hu-HU" sz="1200" i="1" dirty="0">
                <a:solidFill>
                  <a:srgbClr val="FF9933"/>
                </a:solidFill>
              </a:rPr>
              <a:t>b) </a:t>
            </a:r>
            <a:r>
              <a:rPr lang="hu-HU" sz="1200" dirty="0">
                <a:solidFill>
                  <a:srgbClr val="FF9933"/>
                </a:solidFill>
              </a:rPr>
              <a:t>államhatár átlépéséhez több személynek segítséget nyújtva, vagy</a:t>
            </a:r>
          </a:p>
          <a:p>
            <a:pPr>
              <a:defRPr/>
            </a:pPr>
            <a:r>
              <a:rPr lang="hu-HU" sz="1200" i="1" dirty="0">
                <a:solidFill>
                  <a:srgbClr val="FF9933"/>
                </a:solidFill>
              </a:rPr>
              <a:t>c) </a:t>
            </a:r>
            <a:r>
              <a:rPr lang="hu-HU" sz="1200" dirty="0">
                <a:solidFill>
                  <a:srgbClr val="FF9933"/>
                </a:solidFill>
              </a:rPr>
              <a:t>az államhatár rendjének védelmét biztosító létesítmény, illetve eszköz megsemmisítésével vagy megrongálásával</a:t>
            </a:r>
          </a:p>
          <a:p>
            <a:pPr marL="0" indent="0">
              <a:buNone/>
              <a:defRPr/>
            </a:pPr>
            <a:r>
              <a:rPr lang="hu-HU" sz="1200" dirty="0">
                <a:solidFill>
                  <a:srgbClr val="FF9933"/>
                </a:solidFill>
              </a:rPr>
              <a:t>követik el.</a:t>
            </a:r>
          </a:p>
          <a:p>
            <a:pPr marL="0" indent="0">
              <a:buNone/>
              <a:defRPr/>
            </a:pPr>
            <a:r>
              <a:rPr lang="hu-HU" sz="1200" dirty="0">
                <a:solidFill>
                  <a:srgbClr val="FF0000"/>
                </a:solidFill>
              </a:rPr>
              <a:t>(3)</a:t>
            </a:r>
            <a:r>
              <a:rPr lang="hu-HU" sz="1200" baseline="30000" dirty="0">
                <a:solidFill>
                  <a:srgbClr val="FF0000"/>
                </a:solidFill>
                <a:hlinkClick r:id="rId4"/>
              </a:rPr>
              <a:t> * </a:t>
            </a:r>
            <a:r>
              <a:rPr lang="hu-HU" sz="1200" dirty="0">
                <a:solidFill>
                  <a:srgbClr val="FF0000"/>
                </a:solidFill>
              </a:rPr>
              <a:t> A büntetés öt évtől tíz évig terjedő szabadságvesztés, ha az embercsempészést</a:t>
            </a:r>
          </a:p>
          <a:p>
            <a:pPr>
              <a:defRPr/>
            </a:pPr>
            <a:r>
              <a:rPr lang="hu-HU" sz="1200" i="1" dirty="0">
                <a:solidFill>
                  <a:srgbClr val="FF0000"/>
                </a:solidFill>
              </a:rPr>
              <a:t>a) </a:t>
            </a:r>
            <a:r>
              <a:rPr lang="hu-HU" sz="1200" dirty="0">
                <a:solidFill>
                  <a:srgbClr val="FF0000"/>
                </a:solidFill>
              </a:rPr>
              <a:t>a csempészett személy sanyargatásával,</a:t>
            </a:r>
          </a:p>
          <a:p>
            <a:pPr>
              <a:defRPr/>
            </a:pPr>
            <a:r>
              <a:rPr lang="hu-HU" sz="1200" i="1" dirty="0">
                <a:solidFill>
                  <a:srgbClr val="FF0000"/>
                </a:solidFill>
              </a:rPr>
              <a:t>b) </a:t>
            </a:r>
            <a:r>
              <a:rPr lang="hu-HU" sz="1200" dirty="0">
                <a:solidFill>
                  <a:srgbClr val="FF0000"/>
                </a:solidFill>
              </a:rPr>
              <a:t>fegyveresen,</a:t>
            </a:r>
          </a:p>
          <a:p>
            <a:pPr>
              <a:defRPr/>
            </a:pPr>
            <a:r>
              <a:rPr lang="hu-HU" sz="1200" i="1" dirty="0">
                <a:solidFill>
                  <a:srgbClr val="FF0000"/>
                </a:solidFill>
              </a:rPr>
              <a:t>c) </a:t>
            </a:r>
            <a:r>
              <a:rPr lang="hu-HU" sz="1200" dirty="0">
                <a:solidFill>
                  <a:srgbClr val="FF0000"/>
                </a:solidFill>
              </a:rPr>
              <a:t>felfegyverkezve,</a:t>
            </a:r>
          </a:p>
          <a:p>
            <a:pPr>
              <a:defRPr/>
            </a:pPr>
            <a:r>
              <a:rPr lang="hu-HU" sz="1200" i="1" dirty="0">
                <a:solidFill>
                  <a:srgbClr val="FF0000"/>
                </a:solidFill>
              </a:rPr>
              <a:t>d) </a:t>
            </a:r>
            <a:r>
              <a:rPr lang="hu-HU" sz="1200" dirty="0">
                <a:solidFill>
                  <a:srgbClr val="FF0000"/>
                </a:solidFill>
              </a:rPr>
              <a:t>üzletszerűen vagy</a:t>
            </a:r>
          </a:p>
          <a:p>
            <a:pPr>
              <a:defRPr/>
            </a:pPr>
            <a:r>
              <a:rPr lang="hu-HU" sz="1200" i="1" dirty="0">
                <a:solidFill>
                  <a:srgbClr val="FF0000"/>
                </a:solidFill>
              </a:rPr>
              <a:t>e) </a:t>
            </a:r>
            <a:r>
              <a:rPr lang="hu-HU" sz="1200" dirty="0">
                <a:solidFill>
                  <a:srgbClr val="FF0000"/>
                </a:solidFill>
              </a:rPr>
              <a:t>bűnszövetségben</a:t>
            </a:r>
          </a:p>
          <a:p>
            <a:pPr marL="0" indent="0">
              <a:buNone/>
              <a:defRPr/>
            </a:pPr>
            <a:r>
              <a:rPr lang="hu-HU" sz="1200" dirty="0">
                <a:solidFill>
                  <a:srgbClr val="FF0000"/>
                </a:solidFill>
              </a:rPr>
              <a:t>követik el.</a:t>
            </a:r>
          </a:p>
          <a:p>
            <a:pPr marL="0" indent="0">
              <a:buNone/>
              <a:defRPr/>
            </a:pPr>
            <a:r>
              <a:rPr lang="hu-HU" sz="1200" dirty="0"/>
              <a:t>(4)</a:t>
            </a:r>
            <a:r>
              <a:rPr lang="hu-HU" sz="1200" baseline="30000" dirty="0">
                <a:hlinkClick r:id="rId5"/>
              </a:rPr>
              <a:t> *</a:t>
            </a:r>
            <a:r>
              <a:rPr lang="hu-HU" sz="1200" baseline="30000" dirty="0">
                <a:solidFill>
                  <a:srgbClr val="A50021"/>
                </a:solidFill>
                <a:hlinkClick r:id="rId5"/>
              </a:rPr>
              <a:t> </a:t>
            </a:r>
            <a:r>
              <a:rPr lang="hu-HU" sz="1200" dirty="0">
                <a:solidFill>
                  <a:srgbClr val="A50021"/>
                </a:solidFill>
              </a:rPr>
              <a:t> A büntetés öt évtől tizenöt évig terjedő szabadságvesztés, ha</a:t>
            </a:r>
          </a:p>
          <a:p>
            <a:pPr>
              <a:defRPr/>
            </a:pPr>
            <a:r>
              <a:rPr lang="hu-HU" sz="1200" i="1" dirty="0">
                <a:solidFill>
                  <a:srgbClr val="A50021"/>
                </a:solidFill>
              </a:rPr>
              <a:t>a) </a:t>
            </a:r>
            <a:r>
              <a:rPr lang="hu-HU" sz="1200" dirty="0">
                <a:solidFill>
                  <a:srgbClr val="A50021"/>
                </a:solidFill>
              </a:rPr>
              <a:t>a (3) bekezdés </a:t>
            </a:r>
            <a:r>
              <a:rPr lang="hu-HU" sz="1200" i="1" dirty="0">
                <a:solidFill>
                  <a:srgbClr val="A50021"/>
                </a:solidFill>
              </a:rPr>
              <a:t>a) </a:t>
            </a:r>
            <a:r>
              <a:rPr lang="hu-HU" sz="1200" dirty="0">
                <a:solidFill>
                  <a:srgbClr val="A50021"/>
                </a:solidFill>
              </a:rPr>
              <a:t>pontja szerinti embercsempészést a </a:t>
            </a:r>
            <a:r>
              <a:rPr lang="hu-HU" sz="1200" i="1" dirty="0">
                <a:solidFill>
                  <a:srgbClr val="A50021"/>
                </a:solidFill>
              </a:rPr>
              <a:t>b)-e) </a:t>
            </a:r>
            <a:r>
              <a:rPr lang="hu-HU" sz="1200" dirty="0">
                <a:solidFill>
                  <a:srgbClr val="A50021"/>
                </a:solidFill>
              </a:rPr>
              <a:t>pontban meghatározott módon</a:t>
            </a:r>
          </a:p>
          <a:p>
            <a:pPr>
              <a:defRPr/>
            </a:pPr>
            <a:r>
              <a:rPr lang="hu-HU" sz="1200" i="1" dirty="0">
                <a:solidFill>
                  <a:srgbClr val="A50021"/>
                </a:solidFill>
              </a:rPr>
              <a:t>b) </a:t>
            </a:r>
            <a:r>
              <a:rPr lang="hu-HU" sz="1200" dirty="0">
                <a:solidFill>
                  <a:srgbClr val="A50021"/>
                </a:solidFill>
              </a:rPr>
              <a:t>a (3) bekezdés </a:t>
            </a:r>
            <a:r>
              <a:rPr lang="hu-HU" sz="1200" i="1" dirty="0">
                <a:solidFill>
                  <a:srgbClr val="A50021"/>
                </a:solidFill>
              </a:rPr>
              <a:t>b) </a:t>
            </a:r>
            <a:r>
              <a:rPr lang="hu-HU" sz="1200" dirty="0">
                <a:solidFill>
                  <a:srgbClr val="A50021"/>
                </a:solidFill>
              </a:rPr>
              <a:t>pontja szerinti embercsempészést az </a:t>
            </a:r>
            <a:r>
              <a:rPr lang="hu-HU" sz="1200" i="1" dirty="0">
                <a:solidFill>
                  <a:srgbClr val="A50021"/>
                </a:solidFill>
              </a:rPr>
              <a:t>a)</a:t>
            </a:r>
            <a:r>
              <a:rPr lang="hu-HU" sz="1200" dirty="0">
                <a:solidFill>
                  <a:srgbClr val="A50021"/>
                </a:solidFill>
              </a:rPr>
              <a:t>, illetve a </a:t>
            </a:r>
            <a:r>
              <a:rPr lang="hu-HU" sz="1200" i="1" dirty="0">
                <a:solidFill>
                  <a:srgbClr val="A50021"/>
                </a:solidFill>
              </a:rPr>
              <a:t>c)-e) </a:t>
            </a:r>
            <a:r>
              <a:rPr lang="hu-HU" sz="1200" dirty="0">
                <a:solidFill>
                  <a:srgbClr val="A50021"/>
                </a:solidFill>
              </a:rPr>
              <a:t>pontban meghatározott módon</a:t>
            </a:r>
          </a:p>
          <a:p>
            <a:pPr>
              <a:defRPr/>
            </a:pPr>
            <a:r>
              <a:rPr lang="hu-HU" sz="1200" dirty="0">
                <a:solidFill>
                  <a:srgbClr val="A50021"/>
                </a:solidFill>
              </a:rPr>
              <a:t>követik el.</a:t>
            </a:r>
          </a:p>
          <a:p>
            <a:pPr marL="0" indent="0">
              <a:buNone/>
              <a:defRPr/>
            </a:pPr>
            <a:r>
              <a:rPr lang="hu-HU" sz="1200" dirty="0"/>
              <a:t>(5)</a:t>
            </a:r>
            <a:r>
              <a:rPr lang="hu-HU" sz="1200" baseline="30000" dirty="0">
                <a:hlinkClick r:id="rId6"/>
              </a:rPr>
              <a:t> * </a:t>
            </a:r>
            <a:r>
              <a:rPr lang="hu-HU" sz="1200" dirty="0"/>
              <a:t> A (3) vagy (4) bekezdésben meghatározott bűncselekmény szervezője vagy irányítója tíz évtől húsz évig terjedő szabadságvesztéssel büntetendő.</a:t>
            </a:r>
          </a:p>
          <a:p>
            <a:pPr marL="0" indent="0">
              <a:buNone/>
              <a:defRPr/>
            </a:pPr>
            <a:r>
              <a:rPr lang="hu-HU" sz="1200" dirty="0"/>
              <a:t>(6)</a:t>
            </a:r>
            <a:r>
              <a:rPr lang="hu-HU" sz="1200" baseline="30000" dirty="0">
                <a:hlinkClick r:id="rId7"/>
              </a:rPr>
              <a:t> * </a:t>
            </a:r>
            <a:r>
              <a:rPr lang="hu-HU" sz="1200" dirty="0"/>
              <a:t> Aki embercsempészésre irányuló előkészületet követ el, három évig terjedő szabadságvesztéssel büntetendő.</a:t>
            </a:r>
          </a:p>
          <a:p>
            <a:pPr>
              <a:defRPr/>
            </a:pPr>
            <a:endParaRPr lang="hu-H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ím 1">
            <a:extLst>
              <a:ext uri="{FF2B5EF4-FFF2-40B4-BE49-F238E27FC236}">
                <a16:creationId xmlns:a16="http://schemas.microsoft.com/office/drawing/2014/main" id="{1DC93A83-1F91-7DA8-7A9E-E12074803970}"/>
              </a:ext>
            </a:extLst>
          </p:cNvPr>
          <p:cNvSpPr>
            <a:spLocks noGrp="1"/>
          </p:cNvSpPr>
          <p:nvPr>
            <p:ph type="title"/>
          </p:nvPr>
        </p:nvSpPr>
        <p:spPr/>
        <p:txBody>
          <a:bodyPr/>
          <a:lstStyle/>
          <a:p>
            <a:r>
              <a:rPr lang="hu-HU" altLang="hu-HU"/>
              <a:t>Kúria Bfv.I.1.323/2018.</a:t>
            </a:r>
          </a:p>
        </p:txBody>
      </p:sp>
      <p:sp>
        <p:nvSpPr>
          <p:cNvPr id="46083" name="Tartalom helye 2">
            <a:extLst>
              <a:ext uri="{FF2B5EF4-FFF2-40B4-BE49-F238E27FC236}">
                <a16:creationId xmlns:a16="http://schemas.microsoft.com/office/drawing/2014/main" id="{D1397FB4-8086-9CAD-35C6-96570444891E}"/>
              </a:ext>
            </a:extLst>
          </p:cNvPr>
          <p:cNvSpPr>
            <a:spLocks noGrp="1"/>
          </p:cNvSpPr>
          <p:nvPr>
            <p:ph idx="1"/>
          </p:nvPr>
        </p:nvSpPr>
        <p:spPr/>
        <p:txBody>
          <a:bodyPr/>
          <a:lstStyle/>
          <a:p>
            <a:r>
              <a:rPr lang="hu-HU" altLang="hu-HU" sz="1800"/>
              <a:t>Az embercsempészésnél a segítségnyújtás országon belüli konkrét helyszíne közömbös. Az lényeges csupán, hogy az elkövető a tevékenységével valakinek (aki lehet akár külföldi, akár belföldi, akár menekült) az államhatár tiltott módon való átlépését elősegítse. </a:t>
            </a:r>
            <a:r>
              <a:rPr lang="hu-HU" altLang="hu-HU" sz="1800">
                <a:solidFill>
                  <a:srgbClr val="7030A0"/>
                </a:solidFill>
              </a:rPr>
              <a:t>Embercsempészés tehát nemcsak az államhatár közelében követhető el</a:t>
            </a:r>
            <a:r>
              <a:rPr lang="hu-HU" altLang="hu-HU" sz="1800"/>
              <a:t>, hanem bárhol az országban, sőt az országon kívül is, feltéve, hogy e magatartás az országhatár jogellenes átlépését segíti elő. Ebből következően alaptalan az indítvány előterjesztőjének azon hivatkozása, hogy a bűncselekmény azért nem valósult meg, mert a terhelt magatartását az egyik esetben a határtól 173 km, a másik esetben 111 km távolságban kísérte a tényállásban megjelölt személyeket. Az embercsempészés bűntette a segítség nyújtásával befejezetté válik, így annak már nincs jelentősége, hogy azon személy, aki a segítséget kapta, a határt ténylegesen átlépi, vagy azt a határvonalon megkísérli-e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ím 1">
            <a:extLst>
              <a:ext uri="{FF2B5EF4-FFF2-40B4-BE49-F238E27FC236}">
                <a16:creationId xmlns:a16="http://schemas.microsoft.com/office/drawing/2014/main" id="{7EB3E6AD-3460-653F-89EB-6C3E42810636}"/>
              </a:ext>
            </a:extLst>
          </p:cNvPr>
          <p:cNvSpPr>
            <a:spLocks noGrp="1"/>
          </p:cNvSpPr>
          <p:nvPr>
            <p:ph type="title"/>
          </p:nvPr>
        </p:nvSpPr>
        <p:spPr>
          <a:xfrm>
            <a:off x="1981200" y="704850"/>
            <a:ext cx="8229600" cy="1143000"/>
          </a:xfrm>
        </p:spPr>
        <p:txBody>
          <a:bodyPr/>
          <a:lstStyle/>
          <a:p>
            <a:r>
              <a:rPr lang="hu-HU" altLang="hu-HU" sz="4400"/>
              <a:t>Embercsempészés és folytatólagosság  (BH 2008.319.)</a:t>
            </a:r>
          </a:p>
        </p:txBody>
      </p:sp>
      <p:sp>
        <p:nvSpPr>
          <p:cNvPr id="48131" name="Tartalom helye 3">
            <a:extLst>
              <a:ext uri="{FF2B5EF4-FFF2-40B4-BE49-F238E27FC236}">
                <a16:creationId xmlns:a16="http://schemas.microsoft.com/office/drawing/2014/main" id="{0C67DCBC-1F97-E030-BB43-FA5848BF33FF}"/>
              </a:ext>
            </a:extLst>
          </p:cNvPr>
          <p:cNvSpPr>
            <a:spLocks noGrp="1"/>
          </p:cNvSpPr>
          <p:nvPr>
            <p:ph sz="half" idx="1"/>
          </p:nvPr>
        </p:nvSpPr>
        <p:spPr>
          <a:xfrm>
            <a:off x="1981200" y="1920875"/>
            <a:ext cx="4038600" cy="4433888"/>
          </a:xfrm>
        </p:spPr>
        <p:txBody>
          <a:bodyPr/>
          <a:lstStyle/>
          <a:p>
            <a:r>
              <a:rPr lang="hu-HU" altLang="hu-HU"/>
              <a:t>Btk. 6. § (2) bek.:Nem bűnhalmazat, hanem folytatólagosan elkövetett bűncselekmény az, ha az elkövető ugyanolyan bűncselekményt, egységes elhatározással, azonos sértett sérelmére, rövid időközönként többször követ el.</a:t>
            </a:r>
          </a:p>
        </p:txBody>
      </p:sp>
      <p:sp>
        <p:nvSpPr>
          <p:cNvPr id="48132" name="Tartalom helye 4">
            <a:extLst>
              <a:ext uri="{FF2B5EF4-FFF2-40B4-BE49-F238E27FC236}">
                <a16:creationId xmlns:a16="http://schemas.microsoft.com/office/drawing/2014/main" id="{D6EB2F29-CC63-6FC2-6F59-6C01E5B5CB00}"/>
              </a:ext>
            </a:extLst>
          </p:cNvPr>
          <p:cNvSpPr>
            <a:spLocks noGrp="1"/>
          </p:cNvSpPr>
          <p:nvPr>
            <p:ph sz="half" idx="2"/>
          </p:nvPr>
        </p:nvSpPr>
        <p:spPr>
          <a:xfrm>
            <a:off x="6096000" y="1920876"/>
            <a:ext cx="4464050" cy="4676775"/>
          </a:xfrm>
        </p:spPr>
        <p:txBody>
          <a:bodyPr/>
          <a:lstStyle/>
          <a:p>
            <a:r>
              <a:rPr lang="hu-HU" altLang="hu-HU" sz="1400"/>
              <a:t>- A folytatólagosság törvényi egységébe az azonos törvényi tényállásba ütköző, rövid időn belül, egységes akarat-elhatározással ismétlődően megvalósított magatartások tartoznak, s ez megállapítható mindazon bűncselekmények esetében is, melyeknek sértettje nincs. A Btk. 12. § (2) bekezdésének definíciójában megjelölt azon kritériumnak, amely szerint a folytatólagosság azonos sértett esetén állapítható meg, - csupán a természetes vagy jogi személy sérelmére megvalósított cselekmények esetén van jelentősége. Más cselekményeknél (pl. garázdaság vétsége, ittas járművezetés vétsége, szeméremsértés vétsége, magán- és közokirat-hamisítás stb.) azonban a folytatólagosság (az egyéb törvényi feltételek megléte mellett) természetesen sértett hiányában is megállapítható. A 4/2004. BJE határozat II. pontja szerint az „azonos sértett sérelmére” törekvő elkövetés, mint a folytatólagosság ismérve figyelmen kívül marad az olyan bűncselekményeknél, amelyeknek nincs passzív alanya.</a:t>
            </a:r>
          </a:p>
          <a:p>
            <a:endParaRPr lang="hu-HU" altLang="hu-H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ím 1">
            <a:extLst>
              <a:ext uri="{FF2B5EF4-FFF2-40B4-BE49-F238E27FC236}">
                <a16:creationId xmlns:a16="http://schemas.microsoft.com/office/drawing/2014/main" id="{48BD78BB-A2FE-0288-572A-91522E778905}"/>
              </a:ext>
            </a:extLst>
          </p:cNvPr>
          <p:cNvSpPr>
            <a:spLocks noGrp="1"/>
          </p:cNvSpPr>
          <p:nvPr>
            <p:ph type="title"/>
          </p:nvPr>
        </p:nvSpPr>
        <p:spPr>
          <a:xfrm>
            <a:off x="1981200" y="704850"/>
            <a:ext cx="8229600" cy="1143000"/>
          </a:xfrm>
        </p:spPr>
        <p:txBody>
          <a:bodyPr/>
          <a:lstStyle/>
          <a:p>
            <a:r>
              <a:rPr lang="hu-HU" altLang="hu-HU" sz="3600"/>
              <a:t>Embercsempészés más bűncselekményekhez kapcsolódó viszonya</a:t>
            </a:r>
          </a:p>
        </p:txBody>
      </p:sp>
      <p:sp>
        <p:nvSpPr>
          <p:cNvPr id="49155" name="Tartalom helye 3">
            <a:extLst>
              <a:ext uri="{FF2B5EF4-FFF2-40B4-BE49-F238E27FC236}">
                <a16:creationId xmlns:a16="http://schemas.microsoft.com/office/drawing/2014/main" id="{D2A904F5-71FC-D541-3418-D05E406D2211}"/>
              </a:ext>
            </a:extLst>
          </p:cNvPr>
          <p:cNvSpPr>
            <a:spLocks noGrp="1"/>
          </p:cNvSpPr>
          <p:nvPr>
            <p:ph sz="half" idx="1"/>
          </p:nvPr>
        </p:nvSpPr>
        <p:spPr>
          <a:xfrm>
            <a:off x="1981200" y="1920875"/>
            <a:ext cx="4038600" cy="4433888"/>
          </a:xfrm>
        </p:spPr>
        <p:txBody>
          <a:bodyPr/>
          <a:lstStyle/>
          <a:p>
            <a:r>
              <a:rPr lang="hu-HU" altLang="hu-HU" sz="1800"/>
              <a:t>Bűnhalmazat  létesül  akkor,  ha  a  segítségnyújtás  az  embercsempészés mellett más bűncselekményt is megvalósít, így például külföldre távozás elő-segítése céljából, ellenszolgáltatásért útlevél hivatalos személy általi meghamisítása, hivatalos személy által kötelességszegéssel elkövetett vesztegetés bűntette és hivatalosszemély  által  közokirat-hamisítás  bűntette  mellett  embercsempészet  bűntettének is minősül az, ha a meghamisított útlevél felhasználásával az országot elhagyták (BH, 1988/120.).</a:t>
            </a:r>
          </a:p>
        </p:txBody>
      </p:sp>
      <p:sp>
        <p:nvSpPr>
          <p:cNvPr id="49156" name="Tartalom helye 4">
            <a:extLst>
              <a:ext uri="{FF2B5EF4-FFF2-40B4-BE49-F238E27FC236}">
                <a16:creationId xmlns:a16="http://schemas.microsoft.com/office/drawing/2014/main" id="{75BC00E6-07CB-8A73-4632-B1D79097CF55}"/>
              </a:ext>
            </a:extLst>
          </p:cNvPr>
          <p:cNvSpPr>
            <a:spLocks noGrp="1"/>
          </p:cNvSpPr>
          <p:nvPr>
            <p:ph sz="half" idx="2"/>
          </p:nvPr>
        </p:nvSpPr>
        <p:spPr>
          <a:xfrm>
            <a:off x="6172200" y="1920875"/>
            <a:ext cx="4038600" cy="4433888"/>
          </a:xfrm>
        </p:spPr>
        <p:txBody>
          <a:bodyPr/>
          <a:lstStyle/>
          <a:p>
            <a:r>
              <a:rPr lang="hu-HU" altLang="hu-HU" sz="1800"/>
              <a:t>Az embercsempészést a jogellenes tartózkodás elősegítésétől az határolja el, hogy míg utóbbi elkövetője már alapesetben jogtalan vagyoni haszonszerzés céljából csak a jogellenes belföldi tartózkodáshoz nyújt segítséget, az országba történő belépést azonban nem segíti. </a:t>
            </a:r>
          </a:p>
          <a:p>
            <a:r>
              <a:rPr lang="hu-HU" altLang="hu-HU" sz="1800"/>
              <a:t>Az embercsempész cselekménye olyan személy jogellenes határátlépését is segítheti,akinek a belföldön tartózkodása egyébként nem jogellenes (BH, 2011/157.).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D297595-42FE-2D5A-6225-A09517E6E3D3}"/>
              </a:ext>
            </a:extLst>
          </p:cNvPr>
          <p:cNvSpPr>
            <a:spLocks noGrp="1"/>
          </p:cNvSpPr>
          <p:nvPr>
            <p:ph type="title"/>
          </p:nvPr>
        </p:nvSpPr>
        <p:spPr>
          <a:xfrm>
            <a:off x="1981200" y="320040"/>
            <a:ext cx="7239000" cy="1143000"/>
          </a:xfrm>
        </p:spPr>
        <p:txBody>
          <a:bodyPr/>
          <a:lstStyle/>
          <a:p>
            <a:pPr eaLnBrk="1" fontAlgn="auto" hangingPunct="1">
              <a:spcAft>
                <a:spcPts val="0"/>
              </a:spcAft>
              <a:defRPr/>
            </a:pPr>
            <a:r>
              <a:rPr lang="hu-HU" dirty="0"/>
              <a:t>Közösség elleni uszítás</a:t>
            </a:r>
          </a:p>
        </p:txBody>
      </p:sp>
      <p:sp>
        <p:nvSpPr>
          <p:cNvPr id="8195" name="Tartalom helye 2">
            <a:extLst>
              <a:ext uri="{FF2B5EF4-FFF2-40B4-BE49-F238E27FC236}">
                <a16:creationId xmlns:a16="http://schemas.microsoft.com/office/drawing/2014/main" id="{57E73CD7-27DD-CE04-4847-48D5048B9257}"/>
              </a:ext>
            </a:extLst>
          </p:cNvPr>
          <p:cNvSpPr>
            <a:spLocks noGrp="1"/>
          </p:cNvSpPr>
          <p:nvPr>
            <p:ph idx="1"/>
          </p:nvPr>
        </p:nvSpPr>
        <p:spPr>
          <a:xfrm>
            <a:off x="163551" y="1463040"/>
            <a:ext cx="9652000" cy="4846638"/>
          </a:xfrm>
        </p:spPr>
        <p:txBody>
          <a:bodyPr/>
          <a:lstStyle/>
          <a:p>
            <a:pPr eaLnBrk="1" hangingPunct="1">
              <a:buFont typeface="Wingdings 2" panose="05020102010507070707" pitchFamily="18" charset="2"/>
              <a:buNone/>
            </a:pPr>
            <a:r>
              <a:rPr lang="hu-HU" sz="2000" dirty="0"/>
              <a:t>332. §  (1) Aki nagy nyilvánosság előtt </a:t>
            </a:r>
          </a:p>
          <a:p>
            <a:pPr marL="0" indent="0" eaLnBrk="1" hangingPunct="1">
              <a:buNone/>
            </a:pPr>
            <a:r>
              <a:rPr lang="hu-HU" sz="2000" dirty="0"/>
              <a:t>a magyar nemzet ellen, </a:t>
            </a:r>
          </a:p>
          <a:p>
            <a:pPr marL="0" indent="0" eaLnBrk="1" hangingPunct="1">
              <a:buNone/>
            </a:pPr>
            <a:r>
              <a:rPr lang="hu-HU" sz="2000" dirty="0"/>
              <a:t>b) valamely nemzeti, etnikai, faji, vallási csoport, illetve annak tagja ellen, vagy c) a lakosság egyes csoportjai, illetve azok tagjai ellen – különösen fogyatékosságra, nemi identitásra, szexuális irányultságra tekintettel – </a:t>
            </a:r>
          </a:p>
          <a:p>
            <a:pPr marL="0" indent="0" eaLnBrk="1" hangingPunct="1">
              <a:buNone/>
            </a:pPr>
            <a:r>
              <a:rPr lang="hu-HU" sz="2000" dirty="0"/>
              <a:t>erőszakra vagy gyűlöletre uszít, bűntett miatt három évig terjedő szabadságvesztéssel büntetendő. </a:t>
            </a:r>
          </a:p>
          <a:p>
            <a:pPr marL="0" indent="0" eaLnBrk="1" hangingPunct="1">
              <a:buNone/>
            </a:pPr>
            <a:r>
              <a:rPr lang="hu-HU" sz="2000" dirty="0"/>
              <a:t>(2) Az (1) bekezdés szerint büntetendő az is, aki a nagy nyilvánosság előtt valamely nemzeti, etnikai, faji, vallási csoport, illetve annak tagja elleni erőszakra vagy gyűlöletre uszít úgy, hogy az adott nemzeti vagy etnikai, faji, vallási csoport sérelmére elkövetett, a XIII. Fejezet vagy a XIV. Fejezet szerint büntetendő a) cselekmény megtörténtét tagadja vagy vonja kétségbe, b) cselekményt jelentéktelen színben tüntet fel vagy igazolni törekszik.</a:t>
            </a:r>
            <a:br>
              <a:rPr lang="hu-HU" sz="2000" dirty="0"/>
            </a:br>
            <a:br>
              <a:rPr lang="hu-HU" dirty="0"/>
            </a:br>
            <a:endParaRPr lang="hu-HU" altLang="hu-H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0AE1B50-A8E1-7809-4ADC-9D60999BCCB8}"/>
              </a:ext>
            </a:extLst>
          </p:cNvPr>
          <p:cNvSpPr>
            <a:spLocks noGrp="1" noChangeArrowheads="1"/>
          </p:cNvSpPr>
          <p:nvPr>
            <p:ph type="ctrTitle"/>
          </p:nvPr>
        </p:nvSpPr>
        <p:spPr/>
        <p:txBody>
          <a:bodyPr/>
          <a:lstStyle/>
          <a:p>
            <a:pPr eaLnBrk="1" hangingPunct="1">
              <a:defRPr/>
            </a:pPr>
            <a:r>
              <a:rPr lang="hu-HU"/>
              <a:t>Vagyon elleni bűncselekmények</a:t>
            </a:r>
          </a:p>
        </p:txBody>
      </p:sp>
      <p:sp>
        <p:nvSpPr>
          <p:cNvPr id="2051" name="Rectangle 3">
            <a:extLst>
              <a:ext uri="{FF2B5EF4-FFF2-40B4-BE49-F238E27FC236}">
                <a16:creationId xmlns:a16="http://schemas.microsoft.com/office/drawing/2014/main" id="{72C45FD1-BBD6-2041-C10E-EB03FCDF6ED1}"/>
              </a:ext>
            </a:extLst>
          </p:cNvPr>
          <p:cNvSpPr>
            <a:spLocks noGrp="1" noChangeArrowheads="1"/>
          </p:cNvSpPr>
          <p:nvPr>
            <p:ph type="subTitle" idx="1"/>
          </p:nvPr>
        </p:nvSpPr>
        <p:spPr/>
        <p:txBody>
          <a:bodyPr/>
          <a:lstStyle/>
          <a:p>
            <a:pPr eaLnBrk="1" hangingPunct="1">
              <a:defRPr/>
            </a:pPr>
            <a:r>
              <a:rPr lang="hu-HU"/>
              <a:t>XXXVI. fejezet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DD70935-BB6A-583E-3FFF-15745D2A6CB8}"/>
              </a:ext>
            </a:extLst>
          </p:cNvPr>
          <p:cNvSpPr>
            <a:spLocks noGrp="1" noChangeArrowheads="1"/>
          </p:cNvSpPr>
          <p:nvPr>
            <p:ph type="title"/>
          </p:nvPr>
        </p:nvSpPr>
        <p:spPr/>
        <p:txBody>
          <a:bodyPr/>
          <a:lstStyle/>
          <a:p>
            <a:pPr eaLnBrk="1" hangingPunct="1">
              <a:defRPr/>
            </a:pPr>
            <a:r>
              <a:rPr lang="hu-HU"/>
              <a:t>Lopás</a:t>
            </a:r>
          </a:p>
        </p:txBody>
      </p:sp>
      <p:sp>
        <p:nvSpPr>
          <p:cNvPr id="5123" name="AutoShape 3">
            <a:extLst>
              <a:ext uri="{FF2B5EF4-FFF2-40B4-BE49-F238E27FC236}">
                <a16:creationId xmlns:a16="http://schemas.microsoft.com/office/drawing/2014/main" id="{EEC31344-675E-A9A1-560F-D48169A7C416}"/>
              </a:ext>
            </a:extLst>
          </p:cNvPr>
          <p:cNvSpPr>
            <a:spLocks noGrp="1" noChangeAspect="1" noChangeArrowheads="1"/>
          </p:cNvSpPr>
          <p:nvPr>
            <p:ph type="body" sz="half" idx="1"/>
          </p:nvPr>
        </p:nvSpPr>
        <p:spPr>
          <a:solidFill>
            <a:schemeClr val="tx1"/>
          </a:solidFill>
        </p:spPr>
        <p:txBody>
          <a:bodyPr/>
          <a:lstStyle/>
          <a:p>
            <a:pPr eaLnBrk="1" hangingPunct="1">
              <a:lnSpc>
                <a:spcPct val="90000"/>
              </a:lnSpc>
              <a:buFont typeface="Wingdings" panose="05000000000000000000" pitchFamily="2" charset="2"/>
              <a:buNone/>
              <a:defRPr/>
            </a:pPr>
            <a:endParaRPr lang="hu-HU" altLang="hu-HU" sz="2400" dirty="0">
              <a:effectLst>
                <a:outerShdw blurRad="38100" dist="38100" dir="2700000" algn="tl">
                  <a:srgbClr val="C0C0C0"/>
                </a:outerShdw>
              </a:effectLst>
            </a:endParaRPr>
          </a:p>
          <a:p>
            <a:pPr eaLnBrk="1" hangingPunct="1">
              <a:lnSpc>
                <a:spcPct val="90000"/>
              </a:lnSpc>
              <a:buFont typeface="Wingdings" panose="05000000000000000000" pitchFamily="2" charset="2"/>
              <a:buNone/>
              <a:defRPr/>
            </a:pPr>
            <a:r>
              <a:rPr lang="hu-HU" altLang="hu-HU" sz="2400" dirty="0">
                <a:solidFill>
                  <a:schemeClr val="bg2"/>
                </a:solidFill>
                <a:effectLst>
                  <a:outerShdw blurRad="38100" dist="38100" dir="2700000" algn="tl">
                    <a:srgbClr val="C0C0C0"/>
                  </a:outerShdw>
                </a:effectLst>
              </a:rPr>
              <a:t>„A ki az idegen jószágot birtokosától vagy urától </a:t>
            </a:r>
            <a:r>
              <a:rPr lang="hu-HU" altLang="hu-HU" sz="2400" dirty="0" err="1">
                <a:solidFill>
                  <a:schemeClr val="bg2"/>
                </a:solidFill>
                <a:effectLst>
                  <a:outerShdw blurRad="38100" dist="38100" dir="2700000" algn="tl">
                    <a:srgbClr val="C0C0C0"/>
                  </a:outerShdw>
                </a:effectLst>
              </a:rPr>
              <a:t>tudtta</a:t>
            </a:r>
            <a:r>
              <a:rPr lang="hu-HU" altLang="hu-HU" sz="2400" dirty="0">
                <a:solidFill>
                  <a:schemeClr val="bg2"/>
                </a:solidFill>
                <a:effectLst>
                  <a:outerShdw blurRad="38100" dist="38100" dir="2700000" algn="tl">
                    <a:srgbClr val="C0C0C0"/>
                  </a:outerShdw>
                </a:effectLst>
              </a:rPr>
              <a:t> és </a:t>
            </a:r>
            <a:r>
              <a:rPr lang="hu-HU" altLang="hu-HU" sz="2400" dirty="0" err="1">
                <a:solidFill>
                  <a:schemeClr val="bg2"/>
                </a:solidFill>
                <a:effectLst>
                  <a:outerShdw blurRad="38100" dist="38100" dir="2700000" algn="tl">
                    <a:srgbClr val="C0C0C0"/>
                  </a:outerShdw>
                </a:effectLst>
              </a:rPr>
              <a:t>akarattya</a:t>
            </a:r>
            <a:r>
              <a:rPr lang="hu-HU" altLang="hu-HU" sz="2400" dirty="0">
                <a:solidFill>
                  <a:schemeClr val="bg2"/>
                </a:solidFill>
                <a:effectLst>
                  <a:outerShdw blurRad="38100" dist="38100" dir="2700000" algn="tl">
                    <a:srgbClr val="C0C0C0"/>
                  </a:outerShdw>
                </a:effectLst>
              </a:rPr>
              <a:t> nélkül álnokul el-orozza, </a:t>
            </a:r>
            <a:r>
              <a:rPr lang="hu-HU" altLang="hu-HU" sz="2400" dirty="0" err="1">
                <a:solidFill>
                  <a:schemeClr val="bg2"/>
                </a:solidFill>
                <a:effectLst>
                  <a:outerShdw blurRad="38100" dist="38100" dir="2700000" algn="tl">
                    <a:srgbClr val="C0C0C0"/>
                  </a:outerShdw>
                </a:effectLst>
              </a:rPr>
              <a:t>tolvajságot</a:t>
            </a:r>
            <a:r>
              <a:rPr lang="hu-HU" altLang="hu-HU" sz="2400" dirty="0">
                <a:solidFill>
                  <a:schemeClr val="bg2"/>
                </a:solidFill>
                <a:effectLst>
                  <a:outerShdw blurRad="38100" dist="38100" dir="2700000" algn="tl">
                    <a:srgbClr val="C0C0C0"/>
                  </a:outerShdw>
                </a:effectLst>
              </a:rPr>
              <a:t> követ el”(1788)</a:t>
            </a:r>
            <a:endParaRPr lang="hu-HU" altLang="hu-HU" sz="2400" dirty="0">
              <a:solidFill>
                <a:schemeClr val="bg2"/>
              </a:solidFill>
              <a:effectLst>
                <a:outerShdw blurRad="38100" dist="38100" dir="2700000" algn="tl">
                  <a:srgbClr val="C0C0C0"/>
                </a:outerShdw>
              </a:effectLst>
              <a:latin typeface="Arial" panose="020B0604020202020204" pitchFamily="34" charset="0"/>
            </a:endParaRPr>
          </a:p>
          <a:p>
            <a:pPr eaLnBrk="1" hangingPunct="1">
              <a:lnSpc>
                <a:spcPct val="90000"/>
              </a:lnSpc>
              <a:buFont typeface="Wingdings" panose="05000000000000000000" pitchFamily="2" charset="2"/>
              <a:buNone/>
              <a:defRPr/>
            </a:pPr>
            <a:r>
              <a:rPr lang="hu-HU" altLang="hu-HU" sz="2400" dirty="0">
                <a:solidFill>
                  <a:schemeClr val="bg2"/>
                </a:solidFill>
                <a:effectLst>
                  <a:outerShdw blurRad="38100" dist="38100" dir="2700000" algn="tl">
                    <a:srgbClr val="C0C0C0"/>
                  </a:outerShdw>
                </a:effectLst>
                <a:latin typeface="Arial" panose="020B0604020202020204" pitchFamily="34" charset="0"/>
              </a:rPr>
              <a:t>Óvodások (kedves, naiv) definíciója:</a:t>
            </a:r>
          </a:p>
          <a:p>
            <a:pPr eaLnBrk="1" hangingPunct="1">
              <a:lnSpc>
                <a:spcPct val="90000"/>
              </a:lnSpc>
              <a:buFont typeface="Wingdings" panose="05000000000000000000" pitchFamily="2" charset="2"/>
              <a:buNone/>
              <a:defRPr/>
            </a:pPr>
            <a:r>
              <a:rPr lang="hu-HU" altLang="hu-HU" sz="2400" dirty="0">
                <a:solidFill>
                  <a:schemeClr val="bg2"/>
                </a:solidFill>
                <a:effectLst>
                  <a:outerShdw blurRad="38100" dist="38100" dir="2700000" algn="tl">
                    <a:srgbClr val="C0C0C0"/>
                  </a:outerShdw>
                </a:effectLst>
                <a:latin typeface="Arial" panose="020B0604020202020204" pitchFamily="34" charset="0"/>
              </a:rPr>
              <a:t>„Tolvaj az, aki olyan dolgot talál,  amit senki nem veszített el.” (2010)</a:t>
            </a:r>
          </a:p>
        </p:txBody>
      </p:sp>
      <p:pic>
        <p:nvPicPr>
          <p:cNvPr id="5124" name="Picture 4">
            <a:extLst>
              <a:ext uri="{FF2B5EF4-FFF2-40B4-BE49-F238E27FC236}">
                <a16:creationId xmlns:a16="http://schemas.microsoft.com/office/drawing/2014/main" id="{B35E3FF8-8282-CA1D-6EBE-FAF0C2674BEB}"/>
              </a:ext>
            </a:extLst>
          </p:cNvPr>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6172200" y="2132014"/>
            <a:ext cx="4038600" cy="353377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D6CD279-D699-D349-530F-F74951398865}"/>
              </a:ext>
            </a:extLst>
          </p:cNvPr>
          <p:cNvSpPr>
            <a:spLocks noGrp="1" noChangeArrowheads="1"/>
          </p:cNvSpPr>
          <p:nvPr>
            <p:ph type="title"/>
          </p:nvPr>
        </p:nvSpPr>
        <p:spPr/>
        <p:txBody>
          <a:bodyPr/>
          <a:lstStyle/>
          <a:p>
            <a:pPr eaLnBrk="1" hangingPunct="1">
              <a:defRPr/>
            </a:pPr>
            <a:r>
              <a:rPr lang="hu-HU"/>
              <a:t>Lopás (Btk. 370. )</a:t>
            </a:r>
          </a:p>
        </p:txBody>
      </p:sp>
      <p:sp>
        <p:nvSpPr>
          <p:cNvPr id="6147" name="Rectangle 3">
            <a:extLst>
              <a:ext uri="{FF2B5EF4-FFF2-40B4-BE49-F238E27FC236}">
                <a16:creationId xmlns:a16="http://schemas.microsoft.com/office/drawing/2014/main" id="{1BB34EF1-5F87-9F63-5ED2-4FC6F3CE4988}"/>
              </a:ext>
            </a:extLst>
          </p:cNvPr>
          <p:cNvSpPr>
            <a:spLocks noGrp="1" noChangeArrowheads="1"/>
          </p:cNvSpPr>
          <p:nvPr>
            <p:ph type="body" idx="1"/>
          </p:nvPr>
        </p:nvSpPr>
        <p:spPr/>
        <p:txBody>
          <a:bodyPr/>
          <a:lstStyle/>
          <a:p>
            <a:pPr eaLnBrk="1" hangingPunct="1">
              <a:lnSpc>
                <a:spcPct val="80000"/>
              </a:lnSpc>
              <a:defRPr/>
            </a:pPr>
            <a:r>
              <a:rPr lang="hu-HU" sz="2800" b="1" i="1"/>
              <a:t>370. § (1) Aki idegen dolgot mástól azért vesz el, hogy azt jogtalanul eltulajdonítsa, lopást követ el.</a:t>
            </a:r>
          </a:p>
          <a:p>
            <a:pPr eaLnBrk="1" hangingPunct="1">
              <a:lnSpc>
                <a:spcPct val="80000"/>
              </a:lnSpc>
              <a:defRPr/>
            </a:pPr>
            <a:endParaRPr lang="hu-HU" sz="2800" b="1" i="1"/>
          </a:p>
          <a:p>
            <a:pPr eaLnBrk="1" hangingPunct="1">
              <a:lnSpc>
                <a:spcPct val="80000"/>
              </a:lnSpc>
              <a:defRPr/>
            </a:pPr>
            <a:r>
              <a:rPr lang="hu-HU" sz="2800" b="1" i="1"/>
              <a:t>Értelmezendő: </a:t>
            </a:r>
            <a:r>
              <a:rPr lang="hu-HU" sz="2800" b="1" i="1">
                <a:latin typeface="Arial" charset="0"/>
              </a:rPr>
              <a:t>  </a:t>
            </a:r>
            <a:r>
              <a:rPr lang="hu-HU" sz="2800" b="1" i="1"/>
              <a:t>- elkövetési tárgy</a:t>
            </a:r>
          </a:p>
          <a:p>
            <a:pPr eaLnBrk="1" hangingPunct="1">
              <a:lnSpc>
                <a:spcPct val="80000"/>
              </a:lnSpc>
              <a:buFont typeface="Wingdings" panose="05000000000000000000" pitchFamily="2" charset="2"/>
              <a:buNone/>
              <a:defRPr/>
            </a:pPr>
            <a:r>
              <a:rPr lang="hu-HU" sz="2800" b="1" i="1"/>
              <a:t>                             - sértett (passzív </a:t>
            </a:r>
          </a:p>
          <a:p>
            <a:pPr eaLnBrk="1" hangingPunct="1">
              <a:lnSpc>
                <a:spcPct val="80000"/>
              </a:lnSpc>
              <a:buFont typeface="Wingdings" panose="05000000000000000000" pitchFamily="2" charset="2"/>
              <a:buNone/>
              <a:defRPr/>
            </a:pPr>
            <a:r>
              <a:rPr lang="hu-HU" sz="2800" b="1" i="1"/>
              <a:t>                                alany)</a:t>
            </a:r>
          </a:p>
          <a:p>
            <a:pPr eaLnBrk="1" hangingPunct="1">
              <a:lnSpc>
                <a:spcPct val="80000"/>
              </a:lnSpc>
              <a:buFont typeface="Wingdings" panose="05000000000000000000" pitchFamily="2" charset="2"/>
              <a:buNone/>
              <a:defRPr/>
            </a:pPr>
            <a:r>
              <a:rPr lang="hu-HU" sz="2800" b="1" i="1"/>
              <a:t>                             - elkövetési </a:t>
            </a:r>
          </a:p>
          <a:p>
            <a:pPr eaLnBrk="1" hangingPunct="1">
              <a:lnSpc>
                <a:spcPct val="80000"/>
              </a:lnSpc>
              <a:buFont typeface="Wingdings" panose="05000000000000000000" pitchFamily="2" charset="2"/>
              <a:buNone/>
              <a:defRPr/>
            </a:pPr>
            <a:r>
              <a:rPr lang="hu-HU" sz="2800" b="1" i="1"/>
              <a:t>                                magatartás</a:t>
            </a:r>
          </a:p>
          <a:p>
            <a:pPr eaLnBrk="1" hangingPunct="1">
              <a:lnSpc>
                <a:spcPct val="80000"/>
              </a:lnSpc>
              <a:buFont typeface="Wingdings" panose="05000000000000000000" pitchFamily="2" charset="2"/>
              <a:buNone/>
              <a:defRPr/>
            </a:pPr>
            <a:r>
              <a:rPr lang="hu-HU" sz="2800" b="1" i="1"/>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ABE8D52-9110-AFBA-D355-3C0E2B52A89E}"/>
              </a:ext>
            </a:extLst>
          </p:cNvPr>
          <p:cNvSpPr>
            <a:spLocks noGrp="1" noChangeArrowheads="1"/>
          </p:cNvSpPr>
          <p:nvPr>
            <p:ph type="title"/>
          </p:nvPr>
        </p:nvSpPr>
        <p:spPr/>
        <p:txBody>
          <a:bodyPr/>
          <a:lstStyle/>
          <a:p>
            <a:pPr eaLnBrk="1" hangingPunct="1">
              <a:defRPr/>
            </a:pPr>
            <a:r>
              <a:rPr lang="hu-HU"/>
              <a:t>Elkövetési tárgy</a:t>
            </a:r>
          </a:p>
        </p:txBody>
      </p:sp>
      <p:sp>
        <p:nvSpPr>
          <p:cNvPr id="7171" name="Rectangle 3">
            <a:extLst>
              <a:ext uri="{FF2B5EF4-FFF2-40B4-BE49-F238E27FC236}">
                <a16:creationId xmlns:a16="http://schemas.microsoft.com/office/drawing/2014/main" id="{F4636250-CA5E-93DA-46CF-881A75676E0B}"/>
              </a:ext>
            </a:extLst>
          </p:cNvPr>
          <p:cNvSpPr>
            <a:spLocks noGrp="1" noChangeArrowheads="1"/>
          </p:cNvSpPr>
          <p:nvPr>
            <p:ph type="body" idx="1"/>
          </p:nvPr>
        </p:nvSpPr>
        <p:spPr/>
        <p:txBody>
          <a:bodyPr/>
          <a:lstStyle/>
          <a:p>
            <a:pPr eaLnBrk="1" hangingPunct="1">
              <a:lnSpc>
                <a:spcPct val="80000"/>
              </a:lnSpc>
              <a:defRPr/>
            </a:pPr>
            <a:r>
              <a:rPr lang="hu-HU" sz="2800"/>
              <a:t>Idegen</a:t>
            </a:r>
          </a:p>
          <a:p>
            <a:pPr eaLnBrk="1" hangingPunct="1">
              <a:lnSpc>
                <a:spcPct val="80000"/>
              </a:lnSpc>
              <a:defRPr/>
            </a:pPr>
            <a:r>
              <a:rPr lang="hu-HU" sz="2800"/>
              <a:t>Ingó</a:t>
            </a:r>
          </a:p>
          <a:p>
            <a:pPr eaLnBrk="1" hangingPunct="1">
              <a:lnSpc>
                <a:spcPct val="80000"/>
              </a:lnSpc>
              <a:defRPr/>
            </a:pPr>
            <a:r>
              <a:rPr lang="hu-HU" sz="2800"/>
              <a:t>Értékkel bíró dolog</a:t>
            </a:r>
          </a:p>
          <a:p>
            <a:pPr lvl="1" eaLnBrk="1" hangingPunct="1">
              <a:lnSpc>
                <a:spcPct val="80000"/>
              </a:lnSpc>
              <a:buFontTx/>
              <a:buNone/>
              <a:defRPr/>
            </a:pPr>
            <a:endParaRPr lang="hu-HU" sz="2400" i="1"/>
          </a:p>
          <a:p>
            <a:pPr lvl="1" eaLnBrk="1" hangingPunct="1">
              <a:lnSpc>
                <a:spcPct val="80000"/>
              </a:lnSpc>
              <a:defRPr/>
            </a:pPr>
            <a:r>
              <a:rPr lang="hu-HU" sz="2400" i="1"/>
              <a:t>Btk. 383. § a. pont: dolgon a villamos- és a gazdaságilag hasznosítható más energiát is, úgyszintén a vagyoni jogosultságot megtestesítő olyan okiratot is érteni kell, amely a benne tanúsított vagyoni érték vagy jogosultság feletti rendelkezést önmagában – illetve a dematerializált formában kibocsátott értékpapír esetében az értékpapírszámla jogosultjának – biztosítja,</a:t>
            </a:r>
            <a:endParaRPr lang="hu-HU" sz="2400"/>
          </a:p>
          <a:p>
            <a:pPr eaLnBrk="1" hangingPunct="1">
              <a:lnSpc>
                <a:spcPct val="80000"/>
              </a:lnSpc>
              <a:defRPr/>
            </a:pPr>
            <a:endParaRPr lang="hu-HU" sz="2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9A6DD9B-8AF8-0A73-1F96-6557D67A4876}"/>
              </a:ext>
            </a:extLst>
          </p:cNvPr>
          <p:cNvSpPr>
            <a:spLocks noGrp="1"/>
          </p:cNvSpPr>
          <p:nvPr>
            <p:ph type="title"/>
          </p:nvPr>
        </p:nvSpPr>
        <p:spPr/>
        <p:txBody>
          <a:bodyPr/>
          <a:lstStyle/>
          <a:p>
            <a:pPr>
              <a:defRPr/>
            </a:pPr>
            <a:r>
              <a:rPr lang="hu-HU" sz="3200" dirty="0"/>
              <a:t>4055/1949. (V. 28.) Korm. Rendelet az áramlopás szigorúbb büntetése tárgyában</a:t>
            </a:r>
            <a:br>
              <a:rPr lang="hu-HU" sz="3200" dirty="0"/>
            </a:br>
            <a:r>
              <a:rPr lang="hu-HU" sz="3200" dirty="0"/>
              <a:t>(az „energia-lopás  gyökerei)</a:t>
            </a:r>
            <a:br>
              <a:rPr lang="hu-HU" sz="3200" dirty="0"/>
            </a:br>
            <a:endParaRPr lang="hu-HU" sz="3200" dirty="0"/>
          </a:p>
        </p:txBody>
      </p:sp>
      <p:sp>
        <p:nvSpPr>
          <p:cNvPr id="3" name="Tartalom helye 2">
            <a:extLst>
              <a:ext uri="{FF2B5EF4-FFF2-40B4-BE49-F238E27FC236}">
                <a16:creationId xmlns:a16="http://schemas.microsoft.com/office/drawing/2014/main" id="{0F63F619-84CE-6443-50E3-BFFDE8F71516}"/>
              </a:ext>
            </a:extLst>
          </p:cNvPr>
          <p:cNvSpPr>
            <a:spLocks noGrp="1"/>
          </p:cNvSpPr>
          <p:nvPr>
            <p:ph idx="1"/>
          </p:nvPr>
        </p:nvSpPr>
        <p:spPr>
          <a:xfrm>
            <a:off x="1981200" y="1600201"/>
            <a:ext cx="8229600" cy="4924425"/>
          </a:xfrm>
        </p:spPr>
        <p:txBody>
          <a:bodyPr/>
          <a:lstStyle/>
          <a:p>
            <a:pPr marL="0" indent="0">
              <a:buNone/>
              <a:defRPr/>
            </a:pPr>
            <a:r>
              <a:rPr lang="hu-HU" sz="1600" dirty="0"/>
              <a:t>A magyar köztársaság kormánya az 1946:XVI. tc. 1. §</a:t>
            </a:r>
            <a:r>
              <a:rPr lang="hu-HU" sz="1600" dirty="0" err="1"/>
              <a:t>-ában</a:t>
            </a:r>
            <a:r>
              <a:rPr lang="hu-HU" sz="1600" dirty="0"/>
              <a:t> foglalt és legutóbb az 1948:LVI. tc. 1. §</a:t>
            </a:r>
            <a:r>
              <a:rPr lang="hu-HU" sz="1600" dirty="0" err="1"/>
              <a:t>-ával</a:t>
            </a:r>
            <a:r>
              <a:rPr lang="hu-HU" sz="1600" dirty="0"/>
              <a:t> meghosszabbított felhatalmazás alapján a következőket rendeli:</a:t>
            </a:r>
          </a:p>
          <a:p>
            <a:pPr marL="0" indent="0">
              <a:buNone/>
              <a:defRPr/>
            </a:pPr>
            <a:r>
              <a:rPr lang="hu-HU" sz="1600" dirty="0"/>
              <a:t>1. § (1) Az 1878:V. törvénycikkbe iktatott büntetőtörvénykönyv 336. §</a:t>
            </a:r>
            <a:r>
              <a:rPr lang="hu-HU" sz="1600" dirty="0" err="1"/>
              <a:t>-a</a:t>
            </a:r>
            <a:endParaRPr lang="hu-HU" sz="1600" dirty="0"/>
          </a:p>
          <a:p>
            <a:pPr marL="0" indent="0">
              <a:buNone/>
              <a:defRPr/>
            </a:pPr>
            <a:r>
              <a:rPr lang="hu-HU" sz="1600" dirty="0"/>
              <a:t> az alábbi 15. ponttal akként egészíttetik ki, hogy tekintet nélkül a lopott dolog értékére, bűntett a lopás akkor is, ha a tolvaj a lopást </a:t>
            </a:r>
            <a:r>
              <a:rPr lang="hu-HU" sz="1600" dirty="0" err="1"/>
              <a:t>villamosáram</a:t>
            </a:r>
            <a:r>
              <a:rPr lang="hu-HU" sz="1600" dirty="0"/>
              <a:t> tekintetében követte el (áramlopás).</a:t>
            </a:r>
          </a:p>
          <a:p>
            <a:pPr marL="0" indent="0">
              <a:buNone/>
              <a:defRPr/>
            </a:pPr>
            <a:r>
              <a:rPr lang="hu-HU" sz="1600" dirty="0"/>
              <a:t>     (2) Ha az ellopott </a:t>
            </a:r>
            <a:r>
              <a:rPr lang="hu-HU" sz="1600" dirty="0" err="1"/>
              <a:t>villamosáram</a:t>
            </a:r>
            <a:r>
              <a:rPr lang="hu-HU" sz="1600" dirty="0"/>
              <a:t> mennyisége nem állapítható meg, azt akként kell számításba venni, mintha a lopás elkövetője a lopás felfedezésekor általa üzemben tartott minden egyes fogyasztói berendezés után évi 1500 órai használatnak megfelelő árammennyiséget fogyasztott volna.</a:t>
            </a:r>
          </a:p>
          <a:p>
            <a:pPr marL="0" indent="0">
              <a:buNone/>
              <a:defRPr/>
            </a:pPr>
            <a:r>
              <a:rPr lang="hu-HU" sz="1600" dirty="0"/>
              <a:t>2. § A jelen rendelet kihirdetésének napján lép hatályba.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FE256A6-DE70-99BB-F1E5-B87F2CC8BA5F}"/>
              </a:ext>
            </a:extLst>
          </p:cNvPr>
          <p:cNvSpPr>
            <a:spLocks noGrp="1"/>
          </p:cNvSpPr>
          <p:nvPr>
            <p:ph type="title"/>
          </p:nvPr>
        </p:nvSpPr>
        <p:spPr/>
        <p:txBody>
          <a:bodyPr/>
          <a:lstStyle/>
          <a:p>
            <a:pPr>
              <a:defRPr/>
            </a:pPr>
            <a:r>
              <a:rPr lang="hu-HU" sz="2800" dirty="0"/>
              <a:t>Hulladék tulajdona - 2012. évi CLXXXV. törvény</a:t>
            </a:r>
            <a:br>
              <a:rPr lang="hu-HU" sz="2800" dirty="0"/>
            </a:br>
            <a:r>
              <a:rPr lang="hu-HU" sz="2800" dirty="0"/>
              <a:t>a hulladékról</a:t>
            </a:r>
          </a:p>
        </p:txBody>
      </p:sp>
      <p:sp>
        <p:nvSpPr>
          <p:cNvPr id="3" name="Tartalom helye 2">
            <a:extLst>
              <a:ext uri="{FF2B5EF4-FFF2-40B4-BE49-F238E27FC236}">
                <a16:creationId xmlns:a16="http://schemas.microsoft.com/office/drawing/2014/main" id="{A4405116-0AA8-90ED-01BC-D6E5AEE23D24}"/>
              </a:ext>
            </a:extLst>
          </p:cNvPr>
          <p:cNvSpPr>
            <a:spLocks noGrp="1"/>
          </p:cNvSpPr>
          <p:nvPr>
            <p:ph idx="1"/>
          </p:nvPr>
        </p:nvSpPr>
        <p:spPr/>
        <p:txBody>
          <a:bodyPr/>
          <a:lstStyle/>
          <a:p>
            <a:pPr>
              <a:defRPr/>
            </a:pPr>
            <a:r>
              <a:rPr lang="hu-HU" sz="2400" dirty="0"/>
              <a:t>43. § (1)   Ha a gyűjtőedényt a hulladékgazdálkodási közszolgáltatás ellátásának biztosítása céljából közterületen helyezték el, a hulladék a gyűjtőedényben történő elhelyezéssel a Koordináló szerv tulajdonába és a közszolgáltató birtokába kerül.</a:t>
            </a:r>
          </a:p>
          <a:p>
            <a:pPr>
              <a:defRPr/>
            </a:pPr>
            <a:endParaRPr lang="hu-HU" sz="2400" dirty="0"/>
          </a:p>
          <a:p>
            <a:pPr>
              <a:defRPr/>
            </a:pPr>
            <a:r>
              <a:rPr lang="hu-HU" sz="2400" dirty="0"/>
              <a:t>(2)   A lomtalanítás során közterületre helyezett hulladék a Koordináló szerv tulajdonát képezi és egyben a közszolgáltató birtokába kerül.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4C4C11D-72CE-7C80-6896-DB2FA794EB37}"/>
              </a:ext>
            </a:extLst>
          </p:cNvPr>
          <p:cNvSpPr>
            <a:spLocks noGrp="1"/>
          </p:cNvSpPr>
          <p:nvPr>
            <p:ph type="title"/>
          </p:nvPr>
        </p:nvSpPr>
        <p:spPr/>
        <p:txBody>
          <a:bodyPr/>
          <a:lstStyle/>
          <a:p>
            <a:pPr>
              <a:defRPr/>
            </a:pPr>
            <a:r>
              <a:rPr lang="hu-HU" dirty="0"/>
              <a:t>Idegen dolog</a:t>
            </a:r>
          </a:p>
        </p:txBody>
      </p:sp>
      <p:sp>
        <p:nvSpPr>
          <p:cNvPr id="3" name="Tartalom helye 2">
            <a:extLst>
              <a:ext uri="{FF2B5EF4-FFF2-40B4-BE49-F238E27FC236}">
                <a16:creationId xmlns:a16="http://schemas.microsoft.com/office/drawing/2014/main" id="{D497F618-2594-7C20-103C-629B8D6C61D7}"/>
              </a:ext>
            </a:extLst>
          </p:cNvPr>
          <p:cNvSpPr>
            <a:spLocks noGrp="1"/>
          </p:cNvSpPr>
          <p:nvPr>
            <p:ph sz="half" idx="1"/>
          </p:nvPr>
        </p:nvSpPr>
        <p:spPr/>
        <p:txBody>
          <a:bodyPr/>
          <a:lstStyle/>
          <a:p>
            <a:pPr>
              <a:defRPr/>
            </a:pPr>
            <a:r>
              <a:rPr lang="hu-HU" altLang="hu-HU" sz="1800" b="1">
                <a:effectLst/>
                <a:latin typeface="Times New Roman" panose="02020603050405020304" pitchFamily="18" charset="0"/>
                <a:cs typeface="Times New Roman" panose="02020603050405020304" pitchFamily="18" charset="0"/>
              </a:rPr>
              <a:t>A közös tulajdon </a:t>
            </a:r>
            <a:r>
              <a:rPr lang="hu-HU" altLang="hu-HU" sz="1800">
                <a:effectLst/>
                <a:latin typeface="Times New Roman" panose="02020603050405020304" pitchFamily="18" charset="0"/>
                <a:cs typeface="Times New Roman" panose="02020603050405020304" pitchFamily="18" charset="0"/>
              </a:rPr>
              <a:t>leggyakoribb formája a házastársak közötti vagyonközösség. A tulajdonjog tekintetében az az általános szabály, hogy a házassági életközösség folyamán szerzett dolog mindkét házastárs tulajdonában áll, és amíg a házassági életközösség meg nem szűnik, a házastársak egymás sérelmére lopást nem követhetnek el. </a:t>
            </a:r>
          </a:p>
          <a:p>
            <a:pPr>
              <a:defRPr/>
            </a:pPr>
            <a:r>
              <a:rPr lang="hu-HU" altLang="hu-HU" sz="1800">
                <a:effectLst/>
                <a:latin typeface="Times New Roman" panose="02020603050405020304" pitchFamily="18" charset="0"/>
                <a:cs typeface="Times New Roman" panose="02020603050405020304" pitchFamily="18" charset="0"/>
              </a:rPr>
              <a:t>Ez alól kivétel a különvagyonba tartozó ingóság, s egyes döntések szerint  az olyan dolgok is, amelyeket kizárólag az egyik házastárs használ.</a:t>
            </a:r>
          </a:p>
          <a:p>
            <a:pPr>
              <a:defRPr/>
            </a:pPr>
            <a:endParaRPr lang="hu-HU" altLang="hu-HU"/>
          </a:p>
        </p:txBody>
      </p:sp>
      <p:sp>
        <p:nvSpPr>
          <p:cNvPr id="4" name="Tartalom helye 3">
            <a:extLst>
              <a:ext uri="{FF2B5EF4-FFF2-40B4-BE49-F238E27FC236}">
                <a16:creationId xmlns:a16="http://schemas.microsoft.com/office/drawing/2014/main" id="{E772F875-79D5-2C71-DD75-6C3103910D87}"/>
              </a:ext>
            </a:extLst>
          </p:cNvPr>
          <p:cNvSpPr>
            <a:spLocks noGrp="1"/>
          </p:cNvSpPr>
          <p:nvPr>
            <p:ph sz="half" idx="2"/>
          </p:nvPr>
        </p:nvSpPr>
        <p:spPr/>
        <p:txBody>
          <a:bodyPr/>
          <a:lstStyle/>
          <a:p>
            <a:pPr>
              <a:defRPr/>
            </a:pPr>
            <a:r>
              <a:rPr lang="hu-HU" altLang="hu-HU" sz="1800" i="1">
                <a:effectLst/>
                <a:latin typeface="Times New Roman" panose="02020603050405020304" pitchFamily="18" charset="0"/>
                <a:cs typeface="Times New Roman" panose="02020603050405020304" pitchFamily="18" charset="0"/>
              </a:rPr>
              <a:t>MINDIG IDEGEN VISZONT:</a:t>
            </a:r>
          </a:p>
          <a:p>
            <a:pPr algn="just">
              <a:lnSpc>
                <a:spcPct val="150000"/>
              </a:lnSpc>
              <a:defRPr/>
            </a:pPr>
            <a:r>
              <a:rPr lang="hu-HU" altLang="hu-HU" sz="1800" i="1">
                <a:effectLst/>
                <a:latin typeface="Times New Roman" panose="02020603050405020304" pitchFamily="18" charset="0"/>
                <a:cs typeface="Times New Roman" panose="02020603050405020304" pitchFamily="18" charset="0"/>
              </a:rPr>
              <a:t>a tévedésből vagy véletlenül a szemétbe került dolog </a:t>
            </a:r>
            <a:r>
              <a:rPr lang="hu-HU" altLang="hu-HU" sz="1800">
                <a:effectLst/>
                <a:latin typeface="Times New Roman" panose="02020603050405020304" pitchFamily="18" charset="0"/>
                <a:cs typeface="Times New Roman" panose="02020603050405020304" pitchFamily="18" charset="0"/>
              </a:rPr>
              <a:t>(erre általában a tárgy értékéből lehet következtetni). </a:t>
            </a:r>
            <a:endParaRPr lang="hu-HU" altLang="hu-HU" sz="1800" i="1">
              <a:effectLst/>
              <a:latin typeface="Times New Roman" panose="02020603050405020304" pitchFamily="18" charset="0"/>
              <a:cs typeface="Times New Roman" panose="02020603050405020304" pitchFamily="18" charset="0"/>
            </a:endParaRPr>
          </a:p>
          <a:p>
            <a:pPr>
              <a:buFont typeface="Wingdings" panose="05000000000000000000" pitchFamily="2" charset="2"/>
              <a:buNone/>
              <a:defRPr/>
            </a:pPr>
            <a:endParaRPr lang="hu-HU" altLang="hu-HU" sz="1800" i="1">
              <a:effectLst/>
              <a:latin typeface="Times New Roman" panose="02020603050405020304" pitchFamily="18" charset="0"/>
              <a:cs typeface="Times New Roman" panose="02020603050405020304" pitchFamily="18" charset="0"/>
            </a:endParaRPr>
          </a:p>
          <a:p>
            <a:pPr>
              <a:defRPr/>
            </a:pPr>
            <a:endParaRPr lang="hu-HU" altLang="hu-HU" sz="1800" i="1">
              <a:effectLst/>
              <a:latin typeface="Times New Roman" panose="02020603050405020304" pitchFamily="18" charset="0"/>
              <a:cs typeface="Times New Roman" panose="02020603050405020304" pitchFamily="18" charset="0"/>
            </a:endParaRPr>
          </a:p>
          <a:p>
            <a:pPr>
              <a:defRPr/>
            </a:pPr>
            <a:r>
              <a:rPr lang="hu-HU" altLang="hu-HU" sz="1800" i="1">
                <a:effectLst/>
                <a:latin typeface="Times New Roman" panose="02020603050405020304" pitchFamily="18" charset="0"/>
                <a:cs typeface="Times New Roman" panose="02020603050405020304" pitchFamily="18" charset="0"/>
              </a:rPr>
              <a:t>a természet kincsei, a vadon élő állatok és azok származékai. </a:t>
            </a:r>
            <a:r>
              <a:rPr lang="hu-HU" altLang="hu-HU" sz="1800">
                <a:effectLst/>
                <a:latin typeface="Times New Roman" panose="02020603050405020304" pitchFamily="18" charset="0"/>
                <a:cs typeface="Times New Roman" panose="02020603050405020304" pitchFamily="18" charset="0"/>
              </a:rPr>
              <a:t>Ez utóbbi dolog tekintetében állapította meg a bíróság, hogy például az erdőben elhullajtott szarvasagancs elvitele lopást valósít meg.</a:t>
            </a:r>
          </a:p>
          <a:p>
            <a:pPr>
              <a:defRPr/>
            </a:pPr>
            <a:endParaRPr lang="hu-HU" altLang="hu-HU"/>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0E326FA-1AD8-B02D-8584-F461954B0C70}"/>
              </a:ext>
            </a:extLst>
          </p:cNvPr>
          <p:cNvSpPr>
            <a:spLocks noGrp="1" noChangeArrowheads="1"/>
          </p:cNvSpPr>
          <p:nvPr>
            <p:ph type="title"/>
          </p:nvPr>
        </p:nvSpPr>
        <p:spPr/>
        <p:txBody>
          <a:bodyPr/>
          <a:lstStyle/>
          <a:p>
            <a:pPr eaLnBrk="1" hangingPunct="1">
              <a:defRPr/>
            </a:pPr>
            <a:r>
              <a:rPr lang="hu-HU"/>
              <a:t>Sértett (passzív alany)</a:t>
            </a:r>
          </a:p>
        </p:txBody>
      </p:sp>
      <p:sp>
        <p:nvSpPr>
          <p:cNvPr id="8195" name="Rectangle 3">
            <a:extLst>
              <a:ext uri="{FF2B5EF4-FFF2-40B4-BE49-F238E27FC236}">
                <a16:creationId xmlns:a16="http://schemas.microsoft.com/office/drawing/2014/main" id="{8B0A379D-8477-A098-1D61-5F80589CAD43}"/>
              </a:ext>
            </a:extLst>
          </p:cNvPr>
          <p:cNvSpPr>
            <a:spLocks noGrp="1" noChangeArrowheads="1"/>
          </p:cNvSpPr>
          <p:nvPr>
            <p:ph type="body" idx="1"/>
          </p:nvPr>
        </p:nvSpPr>
        <p:spPr/>
        <p:txBody>
          <a:bodyPr/>
          <a:lstStyle/>
          <a:p>
            <a:pPr lvl="1" eaLnBrk="1" hangingPunct="1">
              <a:defRPr/>
            </a:pPr>
            <a:endParaRPr lang="hu-HU"/>
          </a:p>
          <a:p>
            <a:pPr lvl="1" eaLnBrk="1" hangingPunct="1">
              <a:defRPr/>
            </a:pPr>
            <a:r>
              <a:rPr lang="hu-HU" i="1"/>
              <a:t> „Más" - mind a dolog tulajdonosa, mind a birtokosa lehet. </a:t>
            </a:r>
          </a:p>
          <a:p>
            <a:pPr lvl="1" eaLnBrk="1" hangingPunct="1">
              <a:defRPr/>
            </a:pPr>
            <a:r>
              <a:rPr lang="hu-HU" i="1"/>
              <a:t> Rábízott dolog „elvétele" nem lopást, hanem sikkasztást valósít meg. </a:t>
            </a:r>
          </a:p>
          <a:p>
            <a:pPr lvl="1" eaLnBrk="1" hangingPunct="1">
              <a:defRPr/>
            </a:pPr>
            <a:r>
              <a:rPr lang="hu-HU" i="1"/>
              <a:t>Passzív alany tolvaj is lehet, azaz a tolvajtól is lehet lopni.</a:t>
            </a:r>
            <a:endParaRPr lang="hu-HU"/>
          </a:p>
          <a:p>
            <a:pPr lvl="1" eaLnBrk="1" hangingPunct="1">
              <a:defRPr/>
            </a:pPr>
            <a:endParaRPr lang="hu-HU"/>
          </a:p>
          <a:p>
            <a:pPr eaLnBrk="1" hangingPunct="1">
              <a:defRPr/>
            </a:pPr>
            <a:endParaRPr lang="hu-H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3BF5FB2-FED1-E221-9384-B76D8C34E8C1}"/>
              </a:ext>
            </a:extLst>
          </p:cNvPr>
          <p:cNvSpPr>
            <a:spLocks noGrp="1" noChangeArrowheads="1"/>
          </p:cNvSpPr>
          <p:nvPr>
            <p:ph type="title"/>
          </p:nvPr>
        </p:nvSpPr>
        <p:spPr/>
        <p:txBody>
          <a:bodyPr/>
          <a:lstStyle/>
          <a:p>
            <a:pPr eaLnBrk="1" hangingPunct="1">
              <a:defRPr/>
            </a:pPr>
            <a:r>
              <a:rPr lang="hu-HU"/>
              <a:t>Elkövetési magatartás</a:t>
            </a:r>
          </a:p>
        </p:txBody>
      </p:sp>
      <p:sp>
        <p:nvSpPr>
          <p:cNvPr id="9219" name="Rectangle 3">
            <a:extLst>
              <a:ext uri="{FF2B5EF4-FFF2-40B4-BE49-F238E27FC236}">
                <a16:creationId xmlns:a16="http://schemas.microsoft.com/office/drawing/2014/main" id="{EB959AC7-1B4C-547E-BB16-E45DDEB1659C}"/>
              </a:ext>
            </a:extLst>
          </p:cNvPr>
          <p:cNvSpPr>
            <a:spLocks noGrp="1" noChangeArrowheads="1"/>
          </p:cNvSpPr>
          <p:nvPr>
            <p:ph type="body" idx="1"/>
          </p:nvPr>
        </p:nvSpPr>
        <p:spPr/>
        <p:txBody>
          <a:bodyPr/>
          <a:lstStyle/>
          <a:p>
            <a:pPr lvl="1" eaLnBrk="1" hangingPunct="1">
              <a:lnSpc>
                <a:spcPct val="90000"/>
              </a:lnSpc>
              <a:buFontTx/>
              <a:buNone/>
              <a:defRPr/>
            </a:pPr>
            <a:r>
              <a:rPr lang="hu-HU"/>
              <a:t>                  (Mikor befejezett a lopás)</a:t>
            </a:r>
          </a:p>
          <a:p>
            <a:pPr lvl="1" eaLnBrk="1" hangingPunct="1">
              <a:lnSpc>
                <a:spcPct val="90000"/>
              </a:lnSpc>
              <a:buFontTx/>
              <a:buNone/>
              <a:defRPr/>
            </a:pPr>
            <a:endParaRPr lang="hu-HU"/>
          </a:p>
          <a:p>
            <a:pPr lvl="1" eaLnBrk="1" hangingPunct="1">
              <a:lnSpc>
                <a:spcPct val="90000"/>
              </a:lnSpc>
              <a:defRPr/>
            </a:pPr>
            <a:r>
              <a:rPr lang="hu-HU" i="1"/>
              <a:t>Contrectatio</a:t>
            </a:r>
            <a:r>
              <a:rPr lang="hu-HU"/>
              <a:t>:  a dolog elmozdítása, a dolognak az addigi helyéről más helyre való áthelyezése,</a:t>
            </a:r>
          </a:p>
          <a:p>
            <a:pPr lvl="1" eaLnBrk="1" hangingPunct="1">
              <a:lnSpc>
                <a:spcPct val="90000"/>
              </a:lnSpc>
              <a:defRPr/>
            </a:pPr>
            <a:r>
              <a:rPr lang="hu-HU"/>
              <a:t> </a:t>
            </a:r>
            <a:r>
              <a:rPr lang="hu-HU" i="1"/>
              <a:t>Ablatio</a:t>
            </a:r>
            <a:r>
              <a:rPr lang="hu-HU"/>
              <a:t>:  a dolognak az elkövetés helyéről való elvitele,</a:t>
            </a:r>
          </a:p>
          <a:p>
            <a:pPr lvl="1" eaLnBrk="1" hangingPunct="1">
              <a:lnSpc>
                <a:spcPct val="90000"/>
              </a:lnSpc>
              <a:defRPr/>
            </a:pPr>
            <a:r>
              <a:rPr lang="hu-HU" b="1" i="1" u="sng"/>
              <a:t>Apprehensio</a:t>
            </a:r>
            <a:r>
              <a:rPr lang="hu-HU" i="1"/>
              <a:t> (birtokbavétel):  </a:t>
            </a:r>
            <a:r>
              <a:rPr lang="hu-HU" b="1" i="1" u="sng"/>
              <a:t>a birtokállapot megváltoztatása, a korábbi megszüntetése és új állapot keletkeztetése. </a:t>
            </a:r>
          </a:p>
          <a:p>
            <a:pPr lvl="1" eaLnBrk="1" hangingPunct="1">
              <a:lnSpc>
                <a:spcPct val="90000"/>
              </a:lnSpc>
              <a:defRPr/>
            </a:pPr>
            <a:endParaRPr lang="hu-HU" b="1" i="1" u="sng"/>
          </a:p>
          <a:p>
            <a:pPr eaLnBrk="1" hangingPunct="1">
              <a:lnSpc>
                <a:spcPct val="90000"/>
              </a:lnSpc>
              <a:defRPr/>
            </a:pPr>
            <a:endParaRPr lang="hu-HU"/>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7B691BF-B2AF-E157-3E62-758650F949FB}"/>
              </a:ext>
            </a:extLst>
          </p:cNvPr>
          <p:cNvSpPr>
            <a:spLocks noGrp="1" noChangeArrowheads="1"/>
          </p:cNvSpPr>
          <p:nvPr>
            <p:ph type="title"/>
          </p:nvPr>
        </p:nvSpPr>
        <p:spPr/>
        <p:txBody>
          <a:bodyPr/>
          <a:lstStyle/>
          <a:p>
            <a:pPr eaLnBrk="1" hangingPunct="1">
              <a:defRPr/>
            </a:pPr>
            <a:r>
              <a:rPr lang="hu-HU" sz="4000"/>
              <a:t>A lopás legfontosabb minősítő körülménye: az érték</a:t>
            </a:r>
          </a:p>
        </p:txBody>
      </p:sp>
      <p:sp>
        <p:nvSpPr>
          <p:cNvPr id="11267" name="Rectangle 3">
            <a:extLst>
              <a:ext uri="{FF2B5EF4-FFF2-40B4-BE49-F238E27FC236}">
                <a16:creationId xmlns:a16="http://schemas.microsoft.com/office/drawing/2014/main" id="{156E94A2-8385-49CE-E0C1-C7497269A978}"/>
              </a:ext>
            </a:extLst>
          </p:cNvPr>
          <p:cNvSpPr>
            <a:spLocks noGrp="1" noChangeArrowheads="1"/>
          </p:cNvSpPr>
          <p:nvPr>
            <p:ph type="body" idx="1"/>
          </p:nvPr>
        </p:nvSpPr>
        <p:spPr>
          <a:xfrm>
            <a:off x="2063750" y="1557339"/>
            <a:ext cx="8229600" cy="4884737"/>
          </a:xfrm>
        </p:spPr>
        <p:txBody>
          <a:bodyPr/>
          <a:lstStyle/>
          <a:p>
            <a:pPr eaLnBrk="1" hangingPunct="1">
              <a:lnSpc>
                <a:spcPct val="80000"/>
              </a:lnSpc>
              <a:defRPr/>
            </a:pPr>
            <a:r>
              <a:rPr lang="hu-HU" sz="1600" b="1"/>
              <a:t>0-50.000  Ft:	                   </a:t>
            </a:r>
            <a:r>
              <a:rPr lang="hu-HU" sz="1600" b="1" i="1" u="sng"/>
              <a:t>szabálysértés</a:t>
            </a:r>
            <a:r>
              <a:rPr lang="hu-HU" sz="1600" b="1"/>
              <a:t>, az elkövetővel szemben</a:t>
            </a:r>
          </a:p>
          <a:p>
            <a:pPr eaLnBrk="1" hangingPunct="1">
              <a:lnSpc>
                <a:spcPct val="80000"/>
              </a:lnSpc>
              <a:buFont typeface="Wingdings" panose="05000000000000000000" pitchFamily="2" charset="2"/>
              <a:buNone/>
              <a:defRPr/>
            </a:pPr>
            <a:r>
              <a:rPr lang="hu-HU" sz="1600" b="1"/>
              <a:t>      		                   pénzbírságot (vagy elzátást) alkalmaznak.</a:t>
            </a:r>
          </a:p>
          <a:p>
            <a:pPr eaLnBrk="1" hangingPunct="1">
              <a:lnSpc>
                <a:spcPct val="80000"/>
              </a:lnSpc>
              <a:buFont typeface="Wingdings" panose="05000000000000000000" pitchFamily="2" charset="2"/>
              <a:buNone/>
              <a:defRPr/>
            </a:pPr>
            <a:r>
              <a:rPr lang="hu-HU" sz="1600" b="1"/>
              <a:t>		</a:t>
            </a:r>
          </a:p>
          <a:p>
            <a:pPr eaLnBrk="1" hangingPunct="1">
              <a:lnSpc>
                <a:spcPct val="80000"/>
              </a:lnSpc>
              <a:defRPr/>
            </a:pPr>
            <a:r>
              <a:rPr lang="hu-HU" sz="1600" b="1"/>
              <a:t>50.001- 500.000 Ft:        </a:t>
            </a:r>
            <a:r>
              <a:rPr lang="hu-HU" sz="1600" b="1" i="1" u="sng"/>
              <a:t>kisebb érték</a:t>
            </a:r>
            <a:r>
              <a:rPr lang="hu-HU" sz="1600" b="1"/>
              <a:t>, a büntetés gyakran       </a:t>
            </a:r>
          </a:p>
          <a:p>
            <a:pPr eaLnBrk="1" hangingPunct="1">
              <a:lnSpc>
                <a:spcPct val="80000"/>
              </a:lnSpc>
              <a:buFont typeface="Wingdings" panose="05000000000000000000" pitchFamily="2" charset="2"/>
              <a:buNone/>
              <a:defRPr/>
            </a:pPr>
            <a:r>
              <a:rPr lang="hu-HU" sz="1600" b="1"/>
              <a:t>                                              pénzbüntetés.</a:t>
            </a:r>
          </a:p>
          <a:p>
            <a:pPr eaLnBrk="1" hangingPunct="1">
              <a:lnSpc>
                <a:spcPct val="80000"/>
              </a:lnSpc>
              <a:defRPr/>
            </a:pPr>
            <a:endParaRPr lang="hu-HU" sz="1600" b="1"/>
          </a:p>
          <a:p>
            <a:pPr eaLnBrk="1" hangingPunct="1">
              <a:lnSpc>
                <a:spcPct val="80000"/>
              </a:lnSpc>
              <a:defRPr/>
            </a:pPr>
            <a:r>
              <a:rPr lang="hu-HU" sz="1600" b="1"/>
              <a:t>500.0010- 5 millió Ft:      </a:t>
            </a:r>
            <a:r>
              <a:rPr lang="hu-HU" sz="1600" b="1" i="1" u="sng"/>
              <a:t>nagyobb érték</a:t>
            </a:r>
            <a:r>
              <a:rPr lang="hu-HU" sz="1600" b="1"/>
              <a:t>, a cselekmény bűntett, </a:t>
            </a:r>
          </a:p>
          <a:p>
            <a:pPr eaLnBrk="1" hangingPunct="1">
              <a:lnSpc>
                <a:spcPct val="80000"/>
              </a:lnSpc>
              <a:buFont typeface="Wingdings" panose="05000000000000000000" pitchFamily="2" charset="2"/>
              <a:buNone/>
              <a:defRPr/>
            </a:pPr>
            <a:r>
              <a:rPr lang="hu-HU" sz="1600" b="1"/>
              <a:t>                                               a jellemző büntetés további minősítő</a:t>
            </a:r>
          </a:p>
          <a:p>
            <a:pPr eaLnBrk="1" hangingPunct="1">
              <a:lnSpc>
                <a:spcPct val="80000"/>
              </a:lnSpc>
              <a:buFont typeface="Wingdings" panose="05000000000000000000" pitchFamily="2" charset="2"/>
              <a:buNone/>
              <a:defRPr/>
            </a:pPr>
            <a:r>
              <a:rPr lang="hu-HU" sz="1600" b="1"/>
              <a:t>                                               körülmények hiányában többnyire </a:t>
            </a:r>
          </a:p>
          <a:p>
            <a:pPr eaLnBrk="1" hangingPunct="1">
              <a:lnSpc>
                <a:spcPct val="80000"/>
              </a:lnSpc>
              <a:buFont typeface="Wingdings" panose="05000000000000000000" pitchFamily="2" charset="2"/>
              <a:buNone/>
              <a:defRPr/>
            </a:pPr>
            <a:r>
              <a:rPr lang="hu-HU" sz="1600" b="1"/>
              <a:t>                                               felfüggesztett szabadságvesztés.</a:t>
            </a:r>
          </a:p>
          <a:p>
            <a:pPr eaLnBrk="1" hangingPunct="1">
              <a:lnSpc>
                <a:spcPct val="80000"/>
              </a:lnSpc>
              <a:buFont typeface="Wingdings" panose="05000000000000000000" pitchFamily="2" charset="2"/>
              <a:buNone/>
              <a:defRPr/>
            </a:pPr>
            <a:endParaRPr lang="hu-HU" sz="1600" b="1"/>
          </a:p>
          <a:p>
            <a:pPr eaLnBrk="1" hangingPunct="1">
              <a:lnSpc>
                <a:spcPct val="80000"/>
              </a:lnSpc>
              <a:defRPr/>
            </a:pPr>
            <a:r>
              <a:rPr lang="hu-HU" sz="1600" b="1"/>
              <a:t>5 millió 1 Ft- 50 millió Ft:    </a:t>
            </a:r>
            <a:r>
              <a:rPr lang="hu-HU" sz="1600" b="1" i="1" u="sng"/>
              <a:t>jelentős érték</a:t>
            </a:r>
            <a:r>
              <a:rPr lang="hu-HU" sz="1600" b="1"/>
              <a:t>, a bűntett elkövetője</a:t>
            </a:r>
          </a:p>
          <a:p>
            <a:pPr eaLnBrk="1" hangingPunct="1">
              <a:lnSpc>
                <a:spcPct val="80000"/>
              </a:lnSpc>
              <a:buFont typeface="Wingdings" panose="05000000000000000000" pitchFamily="2" charset="2"/>
              <a:buNone/>
              <a:defRPr/>
            </a:pPr>
            <a:r>
              <a:rPr lang="hu-HU" sz="1600" b="1"/>
              <a:t>                                                  egyéb körülményektől függően –</a:t>
            </a:r>
          </a:p>
          <a:p>
            <a:pPr eaLnBrk="1" hangingPunct="1">
              <a:lnSpc>
                <a:spcPct val="80000"/>
              </a:lnSpc>
              <a:buFont typeface="Wingdings" panose="05000000000000000000" pitchFamily="2" charset="2"/>
              <a:buNone/>
              <a:defRPr/>
            </a:pPr>
            <a:r>
              <a:rPr lang="hu-HU" sz="1600" b="1"/>
              <a:t>                                                   végrehajtandó szab. vesztés lehet.</a:t>
            </a:r>
          </a:p>
          <a:p>
            <a:pPr eaLnBrk="1" hangingPunct="1">
              <a:lnSpc>
                <a:spcPct val="80000"/>
              </a:lnSpc>
              <a:buFont typeface="Wingdings" panose="05000000000000000000" pitchFamily="2" charset="2"/>
              <a:buNone/>
              <a:defRPr/>
            </a:pPr>
            <a:endParaRPr lang="hu-HU" sz="1600" b="1"/>
          </a:p>
          <a:p>
            <a:pPr eaLnBrk="1" hangingPunct="1">
              <a:lnSpc>
                <a:spcPct val="80000"/>
              </a:lnSpc>
              <a:defRPr/>
            </a:pPr>
            <a:r>
              <a:rPr lang="hu-HU" sz="1600" b="1"/>
              <a:t>50 m 1.- 500 millió Ft:         </a:t>
            </a:r>
            <a:r>
              <a:rPr lang="hu-HU" sz="1600" b="1" i="1" u="sng"/>
              <a:t>különösen nagy érték</a:t>
            </a:r>
            <a:r>
              <a:rPr lang="hu-HU" sz="1600" b="1"/>
              <a:t>, a büntetési tétel</a:t>
            </a:r>
          </a:p>
          <a:p>
            <a:pPr eaLnBrk="1" hangingPunct="1">
              <a:lnSpc>
                <a:spcPct val="80000"/>
              </a:lnSpc>
              <a:buFont typeface="Wingdings" panose="05000000000000000000" pitchFamily="2" charset="2"/>
              <a:buNone/>
              <a:defRPr/>
            </a:pPr>
            <a:r>
              <a:rPr lang="hu-HU" sz="1600" b="1"/>
              <a:t>                                                  2-8 évig terjedő szabadságvesztés.</a:t>
            </a:r>
          </a:p>
          <a:p>
            <a:pPr eaLnBrk="1" hangingPunct="1">
              <a:lnSpc>
                <a:spcPct val="80000"/>
              </a:lnSpc>
              <a:buFont typeface="Wingdings" panose="05000000000000000000" pitchFamily="2" charset="2"/>
              <a:buNone/>
              <a:defRPr/>
            </a:pPr>
            <a:endParaRPr lang="hu-HU" sz="1600" b="1"/>
          </a:p>
          <a:p>
            <a:pPr eaLnBrk="1" hangingPunct="1">
              <a:lnSpc>
                <a:spcPct val="80000"/>
              </a:lnSpc>
              <a:defRPr/>
            </a:pPr>
            <a:r>
              <a:rPr lang="hu-HU" sz="1600" b="1"/>
              <a:t>500 millió 1 Ft fölött:          </a:t>
            </a:r>
            <a:r>
              <a:rPr lang="hu-HU" sz="1600" b="1" i="1" u="sng"/>
              <a:t>különösen jelentős érték</a:t>
            </a:r>
            <a:r>
              <a:rPr lang="hu-HU" sz="1600" b="1"/>
              <a:t>, a tettes 5 </a:t>
            </a:r>
          </a:p>
          <a:p>
            <a:pPr eaLnBrk="1" hangingPunct="1">
              <a:lnSpc>
                <a:spcPct val="80000"/>
              </a:lnSpc>
              <a:buFont typeface="Wingdings" panose="05000000000000000000" pitchFamily="2" charset="2"/>
              <a:buNone/>
              <a:defRPr/>
            </a:pPr>
            <a:r>
              <a:rPr lang="hu-HU" sz="1600" b="1"/>
              <a:t>                                                 évtől 10 évig  terjedő szabadságvesztés</a:t>
            </a:r>
          </a:p>
          <a:p>
            <a:pPr eaLnBrk="1" hangingPunct="1">
              <a:lnSpc>
                <a:spcPct val="80000"/>
              </a:lnSpc>
              <a:buFont typeface="Wingdings" panose="05000000000000000000" pitchFamily="2" charset="2"/>
              <a:buNone/>
              <a:defRPr/>
            </a:pPr>
            <a:r>
              <a:rPr lang="hu-HU" sz="1600" b="1"/>
              <a:t>                                                 szabható ki.</a:t>
            </a:r>
          </a:p>
          <a:p>
            <a:pPr eaLnBrk="1" hangingPunct="1">
              <a:lnSpc>
                <a:spcPct val="80000"/>
              </a:lnSpc>
              <a:defRPr/>
            </a:pPr>
            <a:endParaRPr lang="hu-HU" sz="16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1886602-AD8E-BCE9-F52B-DC4BD50D19A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lang="hu-HU" altLang="hu-HU" cap="none">
                <a:ln>
                  <a:noFill/>
                </a:ln>
                <a:solidFill>
                  <a:schemeClr val="tx1"/>
                </a:solidFill>
              </a:rPr>
              <a:t>Az Alkotmánybíróság döntései</a:t>
            </a:r>
          </a:p>
        </p:txBody>
      </p:sp>
      <p:sp>
        <p:nvSpPr>
          <p:cNvPr id="9219" name="Rectangle 3">
            <a:extLst>
              <a:ext uri="{FF2B5EF4-FFF2-40B4-BE49-F238E27FC236}">
                <a16:creationId xmlns:a16="http://schemas.microsoft.com/office/drawing/2014/main" id="{73F2FC33-E250-7669-8361-26F2EC1F262F}"/>
              </a:ext>
            </a:extLst>
          </p:cNvPr>
          <p:cNvSpPr>
            <a:spLocks noGrp="1"/>
          </p:cNvSpPr>
          <p:nvPr>
            <p:ph type="body" idx="1"/>
          </p:nvPr>
        </p:nvSpPr>
        <p:spPr/>
        <p:txBody>
          <a:bodyPr/>
          <a:lstStyle/>
          <a:p>
            <a:pPr eaLnBrk="1" hangingPunct="1"/>
            <a:r>
              <a:rPr lang="hu-HU" altLang="hu-HU"/>
              <a:t>30/1992. (V.26.)</a:t>
            </a:r>
          </a:p>
          <a:p>
            <a:pPr eaLnBrk="1" hangingPunct="1"/>
            <a:r>
              <a:rPr lang="hu-HU" altLang="hu-HU"/>
              <a:t>36/1994. (VI.24.)</a:t>
            </a:r>
            <a:endParaRPr lang="hu-HU" altLang="hu-HU">
              <a:latin typeface="Arial" panose="020B0604020202020204" pitchFamily="34" charset="0"/>
            </a:endParaRPr>
          </a:p>
          <a:p>
            <a:pPr eaLnBrk="1" hangingPunct="1"/>
            <a:r>
              <a:rPr lang="hu-HU" altLang="hu-HU"/>
              <a:t>18/2004. (V. 25.) AB határozat</a:t>
            </a:r>
          </a:p>
          <a:p>
            <a:pPr eaLnBrk="1" hangingPunct="1">
              <a:buFont typeface="Wingdings 2" panose="05020102010507070707" pitchFamily="18" charset="2"/>
              <a:buNone/>
            </a:pPr>
            <a:r>
              <a:rPr lang="hu-HU" altLang="hu-HU"/>
              <a:t>„Aki uszít,  az […]ellenséges, kárt okozó tevékenységre  biztat ingerel, lázít.”</a:t>
            </a:r>
          </a:p>
          <a:p>
            <a:pPr eaLnBrk="1" hangingPunct="1">
              <a:buFont typeface="Wingdings 2" panose="05020102010507070707" pitchFamily="18" charset="2"/>
              <a:buNone/>
            </a:pPr>
            <a:r>
              <a:rPr lang="hu-HU" altLang="hu-HU"/>
              <a:t>„…az uszítás – túl azon, hogy durva visszaélés a vélemény-nyilvánítás szabadságával – nem más, mint az erőszak érzelmi előkészítése.”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a:extLst>
              <a:ext uri="{FF2B5EF4-FFF2-40B4-BE49-F238E27FC236}">
                <a16:creationId xmlns:a16="http://schemas.microsoft.com/office/drawing/2014/main" id="{B72AF14B-1FAD-48DE-D8C9-43A483CAD020}"/>
              </a:ext>
            </a:extLst>
          </p:cNvPr>
          <p:cNvGraphicFramePr>
            <a:graphicFrameLocks noGrp="1"/>
          </p:cNvGraphicFramePr>
          <p:nvPr/>
        </p:nvGraphicFramePr>
        <p:xfrm>
          <a:off x="1992314" y="692151"/>
          <a:ext cx="7991475" cy="5864225"/>
        </p:xfrm>
        <a:graphic>
          <a:graphicData uri="http://schemas.openxmlformats.org/drawingml/2006/table">
            <a:tbl>
              <a:tblPr/>
              <a:tblGrid>
                <a:gridCol w="2663825">
                  <a:extLst>
                    <a:ext uri="{9D8B030D-6E8A-4147-A177-3AD203B41FA5}">
                      <a16:colId xmlns:a16="http://schemas.microsoft.com/office/drawing/2014/main" val="20000"/>
                    </a:ext>
                  </a:extLst>
                </a:gridCol>
                <a:gridCol w="2663825">
                  <a:extLst>
                    <a:ext uri="{9D8B030D-6E8A-4147-A177-3AD203B41FA5}">
                      <a16:colId xmlns:a16="http://schemas.microsoft.com/office/drawing/2014/main" val="20001"/>
                    </a:ext>
                  </a:extLst>
                </a:gridCol>
                <a:gridCol w="2663825">
                  <a:extLst>
                    <a:ext uri="{9D8B030D-6E8A-4147-A177-3AD203B41FA5}">
                      <a16:colId xmlns:a16="http://schemas.microsoft.com/office/drawing/2014/main" val="20002"/>
                    </a:ext>
                  </a:extLst>
                </a:gridCol>
              </a:tblGrid>
              <a:tr h="1733625">
                <a:tc>
                  <a:txBody>
                    <a:bodyPr/>
                    <a:lstStyle>
                      <a:lvl1pPr>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buClr>
                          <a:schemeClr val="tx1"/>
                        </a:buClr>
                        <a:defRPr sz="24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buClr>
                          <a:schemeClr val="tx2"/>
                        </a:buClr>
                        <a:defRPr>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4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a </a:t>
                      </a:r>
                      <a:r>
                        <a:rPr kumimoji="0" lang="hu-HU" altLang="hu-HU" sz="1400" b="1"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SZABÁLYSÉRTÉSI</a:t>
                      </a:r>
                      <a:r>
                        <a:rPr kumimoji="0" lang="hu-HU" altLang="hu-HU" sz="14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 értékre elkövetett lopást vétséggé minősíti.</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4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 </a:t>
                      </a:r>
                    </a:p>
                  </a:txBody>
                  <a:tcPr marL="60377" marR="603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buClr>
                          <a:schemeClr val="tx1"/>
                        </a:buClr>
                        <a:defRPr sz="24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buClr>
                          <a:schemeClr val="tx2"/>
                        </a:buClr>
                        <a:defRPr>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4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a </a:t>
                      </a:r>
                      <a:r>
                        <a:rPr kumimoji="0" lang="hu-HU" altLang="hu-HU" sz="1400" b="1"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VÉTSÉGI illetve a BŰNTETTI  </a:t>
                      </a:r>
                      <a:r>
                        <a:rPr kumimoji="0" lang="hu-HU" altLang="hu-HU" sz="14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értékre elkövetett lopást  (kisebb, nagyobb, jelentős, különösen nagy  érték esetén is)  súlyosabb szintre emeli</a:t>
                      </a:r>
                    </a:p>
                  </a:txBody>
                  <a:tcPr marL="60377" marR="603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buClr>
                          <a:schemeClr val="tx1"/>
                        </a:buClr>
                        <a:defRPr sz="24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buClr>
                          <a:schemeClr val="tx2"/>
                        </a:buClr>
                        <a:defRPr>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400" b="0" i="1" u="none" strike="noStrike" cap="none" normalizeH="0" baseline="0">
                          <a:ln>
                            <a:noFill/>
                          </a:ln>
                          <a:solidFill>
                            <a:srgbClr val="92D050"/>
                          </a:solidFill>
                          <a:effectLst/>
                          <a:latin typeface="Times New Roman" panose="02020603050405020304" pitchFamily="18" charset="0"/>
                          <a:cs typeface="Times New Roman" panose="02020603050405020304" pitchFamily="18" charset="0"/>
                        </a:rPr>
                        <a:t>kizárólag</a:t>
                      </a:r>
                      <a:r>
                        <a:rPr kumimoji="0" lang="hu-HU" altLang="hu-HU" sz="1400" b="0" i="0" u="none" strike="noStrike" cap="none" normalizeH="0" baseline="0">
                          <a:ln>
                            <a:noFill/>
                          </a:ln>
                          <a:solidFill>
                            <a:srgbClr val="92D050"/>
                          </a:solidFill>
                          <a:effectLst/>
                          <a:latin typeface="Times New Roman" panose="02020603050405020304" pitchFamily="18" charset="0"/>
                          <a:cs typeface="Times New Roman" panose="02020603050405020304" pitchFamily="18" charset="0"/>
                        </a:rPr>
                        <a:t> a </a:t>
                      </a:r>
                      <a:r>
                        <a:rPr kumimoji="0" lang="hu-HU" altLang="hu-HU" sz="1400" b="1" i="0" u="none" strike="noStrike" cap="none" normalizeH="0" baseline="0">
                          <a:ln>
                            <a:noFill/>
                          </a:ln>
                          <a:solidFill>
                            <a:srgbClr val="92D050"/>
                          </a:solidFill>
                          <a:effectLst/>
                          <a:latin typeface="Times New Roman" panose="02020603050405020304" pitchFamily="18" charset="0"/>
                          <a:cs typeface="Times New Roman" panose="02020603050405020304" pitchFamily="18" charset="0"/>
                        </a:rPr>
                        <a:t>KISEBB ÉRTÉKRE </a:t>
                      </a:r>
                      <a:r>
                        <a:rPr kumimoji="0" lang="hu-HU" altLang="hu-HU" sz="1400" b="0" i="0" u="none" strike="noStrike" cap="none" normalizeH="0" baseline="0">
                          <a:ln>
                            <a:noFill/>
                          </a:ln>
                          <a:solidFill>
                            <a:srgbClr val="92D050"/>
                          </a:solidFill>
                          <a:effectLst/>
                          <a:latin typeface="Times New Roman" panose="02020603050405020304" pitchFamily="18" charset="0"/>
                          <a:cs typeface="Times New Roman" panose="02020603050405020304" pitchFamily="18" charset="0"/>
                        </a:rPr>
                        <a:t>elkövetett lopást minősíti súlyosabban</a:t>
                      </a:r>
                    </a:p>
                  </a:txBody>
                  <a:tcPr marL="60377" marR="603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30600">
                <a:tc>
                  <a:txBody>
                    <a:bodyPr/>
                    <a:lstStyle>
                      <a:lvl1pPr>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buClr>
                          <a:schemeClr val="tx1"/>
                        </a:buClr>
                        <a:defRPr sz="24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buClr>
                          <a:schemeClr val="tx2"/>
                        </a:buClr>
                        <a:defRPr>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1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a:t>
                      </a:r>
                      <a:r>
                        <a:rPr kumimoji="0" lang="hu-HU" altLang="hu-HU" sz="16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bűnszövetség,</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-üzletszerűség,</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-dolog elleni erőszak,</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-zsebtolvajlás,</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-okiratok egyidejű elvétele,</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-jogtalan behatolás,</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-hamis vagy lopott kulcs,</a:t>
                      </a:r>
                    </a:p>
                    <a:p>
                      <a:pPr marL="0" marR="0" lvl="0" indent="0" algn="l"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-házközösségben lakó sérelme,</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-jogellenes fakivágás,</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-közveszély színhelye</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1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1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 </a:t>
                      </a:r>
                    </a:p>
                  </a:txBody>
                  <a:tcPr marL="60377" marR="603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buClr>
                          <a:schemeClr val="tx1"/>
                        </a:buClr>
                        <a:defRPr sz="24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buClr>
                          <a:schemeClr val="tx2"/>
                        </a:buClr>
                        <a:defRPr>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1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a:t>
                      </a:r>
                      <a:r>
                        <a:rPr kumimoji="0" lang="hu-HU" altLang="hu-HU" sz="16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bűnszövetség</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-üzletszerűség</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-dolog elleni erőszak,</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-zsebtolvajlás</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-okiratok egyidejű elvétele</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 közveszély színhelye</a:t>
                      </a:r>
                    </a:p>
                  </a:txBody>
                  <a:tcPr marL="60377" marR="603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buClr>
                          <a:schemeClr val="tx1"/>
                        </a:buClr>
                        <a:defRPr sz="24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buClr>
                          <a:schemeClr val="tx2"/>
                        </a:buClr>
                        <a:defRPr>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100" b="0" i="0" u="none" strike="noStrike" cap="none" normalizeH="0" baseline="0">
                          <a:ln>
                            <a:noFill/>
                          </a:ln>
                          <a:solidFill>
                            <a:srgbClr val="92D050"/>
                          </a:solidFill>
                          <a:effectLst/>
                          <a:latin typeface="Times New Roman" panose="02020603050405020304" pitchFamily="18" charset="0"/>
                          <a:cs typeface="Times New Roman" panose="02020603050405020304" pitchFamily="18" charset="0"/>
                        </a:rPr>
                        <a:t>- </a:t>
                      </a:r>
                      <a:r>
                        <a:rPr kumimoji="0" lang="hu-HU" altLang="hu-HU" sz="1600" b="0" i="0" u="none" strike="noStrike" cap="none" normalizeH="0" baseline="0">
                          <a:ln>
                            <a:noFill/>
                          </a:ln>
                          <a:solidFill>
                            <a:srgbClr val="92D050"/>
                          </a:solidFill>
                          <a:effectLst/>
                          <a:latin typeface="Times New Roman" panose="02020603050405020304" pitchFamily="18" charset="0"/>
                          <a:cs typeface="Times New Roman" panose="02020603050405020304" pitchFamily="18" charset="0"/>
                        </a:rPr>
                        <a:t>kulturális javak tárgya</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92D050"/>
                          </a:solidFill>
                          <a:effectLst/>
                          <a:latin typeface="Times New Roman" panose="02020603050405020304" pitchFamily="18" charset="0"/>
                          <a:cs typeface="Times New Roman" panose="02020603050405020304" pitchFamily="18" charset="0"/>
                        </a:rPr>
                        <a:t>-vallási tisztelet tárgya</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92D050"/>
                          </a:solidFill>
                          <a:effectLst/>
                          <a:latin typeface="Times New Roman" panose="02020603050405020304" pitchFamily="18" charset="0"/>
                          <a:cs typeface="Times New Roman" panose="02020603050405020304" pitchFamily="18" charset="0"/>
                        </a:rPr>
                        <a:t>- temetkezési, kegyeleti tárgy</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92D050"/>
                          </a:solidFill>
                          <a:effectLst/>
                          <a:latin typeface="Times New Roman" panose="02020603050405020304" pitchFamily="18" charset="0"/>
                          <a:cs typeface="Times New Roman" panose="02020603050405020304" pitchFamily="18" charset="0"/>
                        </a:rPr>
                        <a:t>- nemesfém</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92D050"/>
                          </a:solidFill>
                          <a:effectLst/>
                          <a:latin typeface="Times New Roman" panose="02020603050405020304" pitchFamily="18" charset="0"/>
                          <a:cs typeface="Times New Roman" panose="02020603050405020304" pitchFamily="18" charset="0"/>
                        </a:rPr>
                        <a:t> </a:t>
                      </a:r>
                    </a:p>
                  </a:txBody>
                  <a:tcPr marL="60377" marR="603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07AA1CC-43B4-54C0-4CF5-EE809A4F20C2}"/>
              </a:ext>
            </a:extLst>
          </p:cNvPr>
          <p:cNvSpPr>
            <a:spLocks noGrp="1" noChangeArrowheads="1"/>
          </p:cNvSpPr>
          <p:nvPr>
            <p:ph type="title"/>
          </p:nvPr>
        </p:nvSpPr>
        <p:spPr/>
        <p:txBody>
          <a:bodyPr/>
          <a:lstStyle/>
          <a:p>
            <a:pPr eaLnBrk="1" hangingPunct="1">
              <a:defRPr/>
            </a:pPr>
            <a:r>
              <a:rPr lang="hu-HU" sz="3600"/>
              <a:t>Üzletszerűség – „hasonló” cselekmények lopásnál (39/2007. BKv.)</a:t>
            </a:r>
            <a:br>
              <a:rPr lang="hu-HU" sz="3600"/>
            </a:br>
            <a:r>
              <a:rPr lang="hu-HU" sz="3600"/>
              <a:t>- aktualizálva - </a:t>
            </a:r>
          </a:p>
        </p:txBody>
      </p:sp>
      <p:sp>
        <p:nvSpPr>
          <p:cNvPr id="13315" name="Rectangle 3">
            <a:extLst>
              <a:ext uri="{FF2B5EF4-FFF2-40B4-BE49-F238E27FC236}">
                <a16:creationId xmlns:a16="http://schemas.microsoft.com/office/drawing/2014/main" id="{960B1078-9CDC-DE88-8DBA-B3D95001492B}"/>
              </a:ext>
            </a:extLst>
          </p:cNvPr>
          <p:cNvSpPr>
            <a:spLocks noGrp="1" noChangeArrowheads="1"/>
          </p:cNvSpPr>
          <p:nvPr>
            <p:ph type="body" idx="1"/>
          </p:nvPr>
        </p:nvSpPr>
        <p:spPr>
          <a:xfrm>
            <a:off x="1981200" y="1989139"/>
            <a:ext cx="8229600" cy="4141787"/>
          </a:xfrm>
        </p:spPr>
        <p:txBody>
          <a:bodyPr/>
          <a:lstStyle/>
          <a:p>
            <a:pPr eaLnBrk="1" hangingPunct="1">
              <a:lnSpc>
                <a:spcPct val="80000"/>
              </a:lnSpc>
              <a:buFont typeface="Wingdings" panose="05000000000000000000" pitchFamily="2" charset="2"/>
              <a:buNone/>
              <a:defRPr/>
            </a:pPr>
            <a:r>
              <a:rPr lang="hu-HU" sz="1800"/>
              <a:t>Hasonlónak kell tekinteni:</a:t>
            </a:r>
          </a:p>
          <a:p>
            <a:pPr eaLnBrk="1" hangingPunct="1">
              <a:lnSpc>
                <a:spcPct val="80000"/>
              </a:lnSpc>
              <a:defRPr/>
            </a:pPr>
            <a:r>
              <a:rPr lang="hu-HU" sz="1800"/>
              <a:t>- információs rendszer felhasználásával elkövetett csalás (375.§)</a:t>
            </a:r>
          </a:p>
          <a:p>
            <a:pPr eaLnBrk="1" hangingPunct="1">
              <a:lnSpc>
                <a:spcPct val="80000"/>
              </a:lnSpc>
              <a:defRPr/>
            </a:pPr>
            <a:r>
              <a:rPr lang="hu-HU" sz="1800"/>
              <a:t>- a készpénz-helyettesítő fizetési eszközzel visszaélést (Btk. 393. §),</a:t>
            </a:r>
          </a:p>
          <a:p>
            <a:pPr eaLnBrk="1" hangingPunct="1">
              <a:lnSpc>
                <a:spcPct val="80000"/>
              </a:lnSpc>
              <a:defRPr/>
            </a:pPr>
            <a:r>
              <a:rPr lang="hu-HU" sz="1800"/>
              <a:t>- a lopást (Btk. 370. §),</a:t>
            </a:r>
          </a:p>
          <a:p>
            <a:pPr eaLnBrk="1" hangingPunct="1">
              <a:lnSpc>
                <a:spcPct val="80000"/>
              </a:lnSpc>
              <a:defRPr/>
            </a:pPr>
            <a:r>
              <a:rPr lang="hu-HU" sz="1800"/>
              <a:t>- a sikkasztást (Btk. 372. §),</a:t>
            </a:r>
          </a:p>
          <a:p>
            <a:pPr eaLnBrk="1" hangingPunct="1">
              <a:lnSpc>
                <a:spcPct val="80000"/>
              </a:lnSpc>
              <a:defRPr/>
            </a:pPr>
            <a:r>
              <a:rPr lang="hu-HU" sz="1800"/>
              <a:t>- a csalást (Btk. 373. §),</a:t>
            </a:r>
          </a:p>
          <a:p>
            <a:pPr eaLnBrk="1" hangingPunct="1">
              <a:lnSpc>
                <a:spcPct val="80000"/>
              </a:lnSpc>
              <a:defRPr/>
            </a:pPr>
            <a:r>
              <a:rPr lang="hu-HU" sz="1800"/>
              <a:t>- a rablást (Btk. 365. §),</a:t>
            </a:r>
          </a:p>
          <a:p>
            <a:pPr eaLnBrk="1" hangingPunct="1">
              <a:lnSpc>
                <a:spcPct val="80000"/>
              </a:lnSpc>
              <a:defRPr/>
            </a:pPr>
            <a:r>
              <a:rPr lang="hu-HU" sz="1800"/>
              <a:t>- a kifosztást (Btk. 366. §),</a:t>
            </a:r>
          </a:p>
          <a:p>
            <a:pPr eaLnBrk="1" hangingPunct="1">
              <a:lnSpc>
                <a:spcPct val="80000"/>
              </a:lnSpc>
              <a:defRPr/>
            </a:pPr>
            <a:r>
              <a:rPr lang="hu-HU" sz="1800"/>
              <a:t>- a zsarolást (Btk. 367. §),</a:t>
            </a:r>
          </a:p>
          <a:p>
            <a:pPr eaLnBrk="1" hangingPunct="1">
              <a:lnSpc>
                <a:spcPct val="80000"/>
              </a:lnSpc>
              <a:defRPr/>
            </a:pPr>
            <a:r>
              <a:rPr lang="hu-HU" sz="1800"/>
              <a:t>- az orgazdaságot (Btk. 379. §),</a:t>
            </a:r>
          </a:p>
          <a:p>
            <a:pPr eaLnBrk="1" hangingPunct="1">
              <a:lnSpc>
                <a:spcPct val="80000"/>
              </a:lnSpc>
              <a:buFont typeface="Wingdings" panose="05000000000000000000" pitchFamily="2" charset="2"/>
              <a:buNone/>
              <a:defRPr/>
            </a:pPr>
            <a:r>
              <a:rPr lang="hu-HU" sz="1800"/>
              <a:t>     Ezeknek a bűncselekményeknek a hasonló jellege abban áll, hogy a vagyoni viszonyokat haszonszerzési célból támadják.</a:t>
            </a:r>
          </a:p>
          <a:p>
            <a:pPr eaLnBrk="1" hangingPunct="1">
              <a:lnSpc>
                <a:spcPct val="80000"/>
              </a:lnSpc>
              <a:buFont typeface="Wingdings" panose="05000000000000000000" pitchFamily="2" charset="2"/>
              <a:buNone/>
              <a:defRPr/>
            </a:pPr>
            <a:endParaRPr lang="hu-HU" sz="1800"/>
          </a:p>
          <a:p>
            <a:pPr eaLnBrk="1" hangingPunct="1">
              <a:lnSpc>
                <a:spcPct val="80000"/>
              </a:lnSpc>
              <a:defRPr/>
            </a:pPr>
            <a:endParaRPr lang="hu-HU" sz="1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C81CA0-13FF-040B-F88D-39573D207A0C}"/>
              </a:ext>
            </a:extLst>
          </p:cNvPr>
          <p:cNvSpPr>
            <a:spLocks noGrp="1" noChangeArrowheads="1"/>
          </p:cNvSpPr>
          <p:nvPr>
            <p:ph type="title"/>
          </p:nvPr>
        </p:nvSpPr>
        <p:spPr>
          <a:xfrm>
            <a:off x="1981200" y="277814"/>
            <a:ext cx="8229600" cy="630237"/>
          </a:xfrm>
        </p:spPr>
        <p:txBody>
          <a:bodyPr/>
          <a:lstStyle/>
          <a:p>
            <a:pPr eaLnBrk="1" hangingPunct="1">
              <a:defRPr/>
            </a:pPr>
            <a:r>
              <a:rPr lang="hu-HU" dirty="0"/>
              <a:t>A dolog elleni erőszak</a:t>
            </a:r>
          </a:p>
        </p:txBody>
      </p:sp>
      <p:sp>
        <p:nvSpPr>
          <p:cNvPr id="14339" name="Rectangle 3">
            <a:extLst>
              <a:ext uri="{FF2B5EF4-FFF2-40B4-BE49-F238E27FC236}">
                <a16:creationId xmlns:a16="http://schemas.microsoft.com/office/drawing/2014/main" id="{C8B08F2C-AA66-2092-4672-EDEC075FFF43}"/>
              </a:ext>
            </a:extLst>
          </p:cNvPr>
          <p:cNvSpPr>
            <a:spLocks noGrp="1" noChangeArrowheads="1"/>
          </p:cNvSpPr>
          <p:nvPr>
            <p:ph type="body" idx="1"/>
          </p:nvPr>
        </p:nvSpPr>
        <p:spPr>
          <a:xfrm>
            <a:off x="1981200" y="908050"/>
            <a:ext cx="8229600" cy="5949950"/>
          </a:xfrm>
        </p:spPr>
        <p:txBody>
          <a:bodyPr/>
          <a:lstStyle/>
          <a:p>
            <a:pPr eaLnBrk="1" hangingPunct="1">
              <a:lnSpc>
                <a:spcPct val="90000"/>
              </a:lnSpc>
              <a:defRPr/>
            </a:pPr>
            <a:r>
              <a:rPr lang="hu-HU" sz="2400" b="1" i="1" u="sng" dirty="0" err="1">
                <a:solidFill>
                  <a:srgbClr val="FFC000"/>
                </a:solidFill>
              </a:rPr>
              <a:t>Btk</a:t>
            </a:r>
            <a:r>
              <a:rPr lang="hu-HU" sz="2400" b="1" i="1" u="sng" dirty="0">
                <a:solidFill>
                  <a:srgbClr val="FFC000"/>
                </a:solidFill>
              </a:rPr>
              <a:t>:</a:t>
            </a:r>
            <a:r>
              <a:rPr lang="hu-HU" sz="2400" i="1" dirty="0"/>
              <a:t>  </a:t>
            </a:r>
            <a:r>
              <a:rPr lang="hu-HU" sz="2400" dirty="0"/>
              <a:t>„ - ideértve azt is, ha a dolog eltulajdonításának megakadályozására szolgáló eszközt állagsérelem okozása nélkül eltávolítják, vagy a dolog eltulajdonításának megakadályozására alkalmatlanná teszik -,</a:t>
            </a:r>
          </a:p>
          <a:p>
            <a:pPr eaLnBrk="1" hangingPunct="1">
              <a:lnSpc>
                <a:spcPct val="90000"/>
              </a:lnSpc>
              <a:defRPr/>
            </a:pPr>
            <a:r>
              <a:rPr lang="hu-HU" sz="2400" b="1" i="1" u="sng" dirty="0">
                <a:solidFill>
                  <a:srgbClr val="FFC000"/>
                </a:solidFill>
              </a:rPr>
              <a:t>4/1998. Büntető jogegységi határozat</a:t>
            </a:r>
            <a:r>
              <a:rPr lang="hu-HU" sz="2400" b="1" i="1" u="sng" dirty="0"/>
              <a:t>:</a:t>
            </a:r>
          </a:p>
          <a:p>
            <a:pPr lvl="1" eaLnBrk="1" hangingPunct="1">
              <a:lnSpc>
                <a:spcPct val="90000"/>
              </a:lnSpc>
              <a:defRPr/>
            </a:pPr>
            <a:r>
              <a:rPr lang="hu-HU" sz="2000" i="1" dirty="0"/>
              <a:t>1. A lopás dolog elleni erőszakkal elkövetettnek minősül, ha az elkövető a lopás tárgyának megőrzésére szolgáló készüléket (</a:t>
            </a:r>
            <a:r>
              <a:rPr lang="hu-HU" sz="2000" i="1" dirty="0" err="1"/>
              <a:t>zárat</a:t>
            </a:r>
            <a:r>
              <a:rPr lang="hu-HU" sz="2000" i="1" dirty="0"/>
              <a:t>) nem annak birtokbavételekor, hanem a helyszínről eltávozva, később töri fel.</a:t>
            </a:r>
            <a:endParaRPr lang="hu-HU" sz="2000" dirty="0"/>
          </a:p>
          <a:p>
            <a:pPr lvl="1" eaLnBrk="1" hangingPunct="1">
              <a:lnSpc>
                <a:spcPct val="90000"/>
              </a:lnSpc>
              <a:defRPr/>
            </a:pPr>
            <a:r>
              <a:rPr lang="hu-HU" sz="2000" i="1" dirty="0"/>
              <a:t>2. A dolog elleni erőszakkal elkövetett lopás kísérletét valósítja meg, aki a lopás tárgyát az annak védelmére vagy megőrzésére szolgáló készülékkel (zárral) együtt birtokba veszi, de tettenérés vagy más körülmény folytán azokat nem töri fel.</a:t>
            </a:r>
          </a:p>
          <a:p>
            <a:pPr marL="457200" lvl="1" indent="0" eaLnBrk="1" hangingPunct="1">
              <a:lnSpc>
                <a:spcPct val="90000"/>
              </a:lnSpc>
              <a:buNone/>
              <a:defRPr/>
            </a:pPr>
            <a:r>
              <a:rPr lang="hu-HU" sz="2400" b="1" i="1" u="sng" dirty="0">
                <a:solidFill>
                  <a:srgbClr val="FFC000"/>
                </a:solidFill>
              </a:rPr>
              <a:t>42. sz. BK vélemény </a:t>
            </a:r>
            <a:r>
              <a:rPr lang="hu-HU" sz="2000" i="1" dirty="0"/>
              <a:t>– lopás-rongálás-dolog elleni erőszakkal elkövetett lopás viszonya</a:t>
            </a:r>
            <a:endParaRPr lang="hu-HU" sz="2000" dirty="0"/>
          </a:p>
          <a:p>
            <a:pPr lvl="1" eaLnBrk="1" hangingPunct="1">
              <a:lnSpc>
                <a:spcPct val="90000"/>
              </a:lnSpc>
              <a:defRPr/>
            </a:pPr>
            <a:endParaRPr lang="hu-HU" sz="2000" dirty="0"/>
          </a:p>
          <a:p>
            <a:pPr eaLnBrk="1" hangingPunct="1">
              <a:lnSpc>
                <a:spcPct val="90000"/>
              </a:lnSpc>
              <a:defRPr/>
            </a:pPr>
            <a:endParaRPr lang="hu-HU" sz="2400" dirty="0"/>
          </a:p>
          <a:p>
            <a:pPr eaLnBrk="1" hangingPunct="1">
              <a:lnSpc>
                <a:spcPct val="90000"/>
              </a:lnSpc>
              <a:defRPr/>
            </a:pPr>
            <a:endParaRPr lang="hu-HU" sz="2400" dirty="0"/>
          </a:p>
          <a:p>
            <a:pPr eaLnBrk="1" hangingPunct="1">
              <a:lnSpc>
                <a:spcPct val="90000"/>
              </a:lnSpc>
              <a:defRPr/>
            </a:pPr>
            <a:endParaRPr lang="hu-HU"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E116595-FB17-1F37-5E7A-5EAD8B82AC25}"/>
              </a:ext>
            </a:extLst>
          </p:cNvPr>
          <p:cNvSpPr>
            <a:spLocks noGrp="1"/>
          </p:cNvSpPr>
          <p:nvPr>
            <p:ph type="title"/>
          </p:nvPr>
        </p:nvSpPr>
        <p:spPr/>
        <p:txBody>
          <a:bodyPr/>
          <a:lstStyle/>
          <a:p>
            <a:pPr>
              <a:defRPr/>
            </a:pPr>
            <a:r>
              <a:rPr lang="hu-HU" dirty="0"/>
              <a:t>42. BK vélemény</a:t>
            </a:r>
            <a:br>
              <a:rPr lang="hu-HU" dirty="0"/>
            </a:br>
            <a:endParaRPr lang="hu-HU" dirty="0"/>
          </a:p>
        </p:txBody>
      </p:sp>
      <p:sp>
        <p:nvSpPr>
          <p:cNvPr id="3" name="Tartalom helye 2">
            <a:extLst>
              <a:ext uri="{FF2B5EF4-FFF2-40B4-BE49-F238E27FC236}">
                <a16:creationId xmlns:a16="http://schemas.microsoft.com/office/drawing/2014/main" id="{5DF7765F-18D1-C27D-7474-47F6A505A8AC}"/>
              </a:ext>
            </a:extLst>
          </p:cNvPr>
          <p:cNvSpPr>
            <a:spLocks noGrp="1"/>
          </p:cNvSpPr>
          <p:nvPr>
            <p:ph idx="1"/>
          </p:nvPr>
        </p:nvSpPr>
        <p:spPr/>
        <p:txBody>
          <a:bodyPr/>
          <a:lstStyle/>
          <a:p>
            <a:pPr marL="0" indent="0">
              <a:buNone/>
              <a:defRPr/>
            </a:pPr>
            <a:r>
              <a:rPr lang="hu-HU" sz="1200" dirty="0"/>
              <a:t>A lopás, a rongálás és a magánlaksértés bűncselekményét érintő egyes minősítési és halmazati kérdésekről</a:t>
            </a:r>
          </a:p>
          <a:p>
            <a:pPr>
              <a:defRPr/>
            </a:pPr>
            <a:endParaRPr lang="hu-HU" sz="1200" dirty="0"/>
          </a:p>
          <a:p>
            <a:pPr>
              <a:defRPr/>
            </a:pPr>
            <a:r>
              <a:rPr lang="hu-HU" sz="1200" dirty="0"/>
              <a:t>A dolog elleni erőszakkal, továbbá a helyiségbe vagy az ehhez tartozó bekerített helyre megtévesztéssel vagy a jogosult (használó) tudta és beleegyezése nélkül bemenve, valamint a hamis vagy lopott kulcs használatával vagy erdőben jogellenes fakivágással  elkövetett lopás esetében</a:t>
            </a:r>
          </a:p>
          <a:p>
            <a:pPr>
              <a:defRPr/>
            </a:pPr>
            <a:r>
              <a:rPr lang="hu-HU" sz="1200" dirty="0"/>
              <a:t>I. a keletkezett kár összege a lopás érték szerinti minősítése szempontjából nem vehető figyelembe;</a:t>
            </a:r>
          </a:p>
          <a:p>
            <a:pPr>
              <a:defRPr/>
            </a:pPr>
            <a:endParaRPr lang="hu-HU" sz="1200" dirty="0"/>
          </a:p>
          <a:p>
            <a:pPr>
              <a:defRPr/>
            </a:pPr>
            <a:r>
              <a:rPr lang="hu-HU" sz="1200" dirty="0"/>
              <a:t>II. a rongálás vagy a magánlaksértés a törvényi egység folytán a lopással bűnhalmazatban csak akkor állapítható meg, ha a rongálásnak, illetve a magánlaksértésnek valamennyi tárgyi és alanyi ismérve a lopástól </a:t>
            </a:r>
            <a:r>
              <a:rPr lang="hu-HU" sz="1200" dirty="0" err="1"/>
              <a:t>elkülönülten</a:t>
            </a:r>
            <a:r>
              <a:rPr lang="hu-HU" sz="1200" dirty="0"/>
              <a:t> megvalósult;</a:t>
            </a:r>
          </a:p>
          <a:p>
            <a:pPr>
              <a:defRPr/>
            </a:pPr>
            <a:endParaRPr lang="hu-HU" sz="1200" dirty="0"/>
          </a:p>
          <a:p>
            <a:pPr>
              <a:defRPr/>
            </a:pPr>
            <a:r>
              <a:rPr lang="hu-HU" sz="1200" dirty="0"/>
              <a:t>a) a tárgyi és alanyi ismérvek elkülönülésének hiányában is meg kell állapítani a lopás és a rongálás bűncselekményeinek bűnhalmazatát, ha a rongálásnak az 2012 évi C. törvény Különös Részében előírt büntetési tétele az adott esetben a dolog elleni erőszakkal elkövetett lopás büntetési tételénél súlyosabb;</a:t>
            </a:r>
          </a:p>
          <a:p>
            <a:pPr>
              <a:defRPr/>
            </a:pPr>
            <a:endParaRPr lang="hu-HU" sz="1200" dirty="0"/>
          </a:p>
          <a:p>
            <a:pPr>
              <a:defRPr/>
            </a:pPr>
            <a:r>
              <a:rPr lang="hu-HU" sz="1200" dirty="0"/>
              <a:t>b) míg a magánlaksértésnek az  2012. évi C. törvény 221. § (4) bekezdése szerinti bűntetti </a:t>
            </a:r>
            <a:r>
              <a:rPr lang="hu-HU" sz="1200" dirty="0" err="1"/>
              <a:t>alakzata</a:t>
            </a:r>
            <a:r>
              <a:rPr lang="hu-HU" sz="1200" dirty="0"/>
              <a:t> kerül bűnhalmazatba a lopás vétségével.</a:t>
            </a:r>
          </a:p>
          <a:p>
            <a:pPr>
              <a:defRPr/>
            </a:pPr>
            <a:r>
              <a:rPr lang="hu-HU" sz="1200" dirty="0"/>
              <a:t>A bűnhalmazati minősítés említett eseteiben a lopás nem értékelhető dolog elleni erőszakkal elkövetettnek.</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F5924CA-996E-7D4A-74E8-EF3994FFFADF}"/>
              </a:ext>
            </a:extLst>
          </p:cNvPr>
          <p:cNvSpPr>
            <a:spLocks noGrp="1" noChangeArrowheads="1"/>
          </p:cNvSpPr>
          <p:nvPr>
            <p:ph type="title"/>
          </p:nvPr>
        </p:nvSpPr>
        <p:spPr/>
        <p:txBody>
          <a:bodyPr/>
          <a:lstStyle/>
          <a:p>
            <a:pPr eaLnBrk="1" hangingPunct="1">
              <a:defRPr/>
            </a:pPr>
            <a:r>
              <a:rPr lang="hu-HU"/>
              <a:t>Rongálás (371. §)</a:t>
            </a:r>
          </a:p>
        </p:txBody>
      </p:sp>
      <p:sp>
        <p:nvSpPr>
          <p:cNvPr id="20483" name="Rectangle 3">
            <a:extLst>
              <a:ext uri="{FF2B5EF4-FFF2-40B4-BE49-F238E27FC236}">
                <a16:creationId xmlns:a16="http://schemas.microsoft.com/office/drawing/2014/main" id="{6CE9D6C3-5162-A5F1-D759-592E79989C61}"/>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hu-HU" sz="2800"/>
              <a:t>     	(1) Aki idegen vagyontárgy megsemmisítésével vagy megrongálásával kárt okoz, rongálást követ el.</a:t>
            </a:r>
          </a:p>
          <a:p>
            <a:pPr eaLnBrk="1" hangingPunct="1">
              <a:lnSpc>
                <a:spcPct val="80000"/>
              </a:lnSpc>
              <a:buFont typeface="Wingdings" panose="05000000000000000000" pitchFamily="2" charset="2"/>
              <a:buNone/>
              <a:defRPr/>
            </a:pPr>
            <a:r>
              <a:rPr lang="hu-HU" sz="2800"/>
              <a:t>         (2) A büntetés vétség miatt egy évig terjedő szabadságvesztés, ha</a:t>
            </a:r>
            <a:endParaRPr lang="hu-HU" sz="2800" i="1"/>
          </a:p>
          <a:p>
            <a:pPr eaLnBrk="1" hangingPunct="1">
              <a:lnSpc>
                <a:spcPct val="80000"/>
              </a:lnSpc>
              <a:defRPr/>
            </a:pPr>
            <a:r>
              <a:rPr lang="hu-HU" sz="2800" i="1"/>
              <a:t>a)</a:t>
            </a:r>
            <a:r>
              <a:rPr lang="hu-HU" sz="2800"/>
              <a:t> a rongálás kisebb kárt okoz, vagy</a:t>
            </a:r>
            <a:endParaRPr lang="hu-HU" sz="2800" i="1"/>
          </a:p>
          <a:p>
            <a:pPr eaLnBrk="1" hangingPunct="1">
              <a:lnSpc>
                <a:spcPct val="80000"/>
              </a:lnSpc>
              <a:defRPr/>
            </a:pPr>
            <a:r>
              <a:rPr lang="hu-HU" sz="2800" i="1"/>
              <a:t>b)</a:t>
            </a:r>
            <a:r>
              <a:rPr lang="hu-HU" sz="2800"/>
              <a:t> a szabálysértési értékhatárt meg nem haladó kárt okozó rongálást </a:t>
            </a:r>
            <a:endParaRPr lang="hu-HU" sz="2800" i="1"/>
          </a:p>
          <a:p>
            <a:pPr eaLnBrk="1" hangingPunct="1">
              <a:lnSpc>
                <a:spcPct val="80000"/>
              </a:lnSpc>
              <a:defRPr/>
            </a:pPr>
            <a:r>
              <a:rPr lang="hu-HU" sz="2800" i="1"/>
              <a:t>ba)</a:t>
            </a:r>
            <a:r>
              <a:rPr lang="hu-HU" sz="2800"/>
              <a:t> falfirka elhelyezésével vagy</a:t>
            </a:r>
            <a:endParaRPr lang="hu-HU" sz="2800" i="1"/>
          </a:p>
          <a:p>
            <a:pPr eaLnBrk="1" hangingPunct="1">
              <a:lnSpc>
                <a:spcPct val="80000"/>
              </a:lnSpc>
              <a:defRPr/>
            </a:pPr>
            <a:r>
              <a:rPr lang="hu-HU" sz="2800" i="1"/>
              <a:t>bb)</a:t>
            </a:r>
            <a:r>
              <a:rPr lang="hu-HU" sz="2800"/>
              <a:t> bűnszövetségben </a:t>
            </a:r>
          </a:p>
          <a:p>
            <a:pPr eaLnBrk="1" hangingPunct="1">
              <a:lnSpc>
                <a:spcPct val="80000"/>
              </a:lnSpc>
              <a:buFont typeface="Wingdings" panose="05000000000000000000" pitchFamily="2" charset="2"/>
              <a:buNone/>
              <a:defRPr/>
            </a:pPr>
            <a:r>
              <a:rPr lang="hu-HU" sz="2800"/>
              <a:t>Követik el.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E9AC9C8-5617-5D91-D9B2-8A80280B305F}"/>
              </a:ext>
            </a:extLst>
          </p:cNvPr>
          <p:cNvSpPr>
            <a:spLocks noGrp="1" noChangeArrowheads="1"/>
          </p:cNvSpPr>
          <p:nvPr>
            <p:ph type="title"/>
          </p:nvPr>
        </p:nvSpPr>
        <p:spPr/>
        <p:txBody>
          <a:bodyPr/>
          <a:lstStyle/>
          <a:p>
            <a:pPr eaLnBrk="1" hangingPunct="1">
              <a:defRPr/>
            </a:pPr>
            <a:r>
              <a:rPr lang="hu-HU"/>
              <a:t>„Speciális rongálások”</a:t>
            </a:r>
          </a:p>
        </p:txBody>
      </p:sp>
      <p:sp>
        <p:nvSpPr>
          <p:cNvPr id="21508" name="Rectangle 4">
            <a:extLst>
              <a:ext uri="{FF2B5EF4-FFF2-40B4-BE49-F238E27FC236}">
                <a16:creationId xmlns:a16="http://schemas.microsoft.com/office/drawing/2014/main" id="{3FE82F11-3A89-DE03-C2B3-97223EC28E17}"/>
              </a:ext>
            </a:extLst>
          </p:cNvPr>
          <p:cNvSpPr>
            <a:spLocks noGrp="1" noChangeArrowheads="1"/>
          </p:cNvSpPr>
          <p:nvPr>
            <p:ph type="body" sz="half" idx="1"/>
          </p:nvPr>
        </p:nvSpPr>
        <p:spPr/>
        <p:txBody>
          <a:bodyPr/>
          <a:lstStyle/>
          <a:p>
            <a:pPr eaLnBrk="1" hangingPunct="1">
              <a:defRPr/>
            </a:pPr>
            <a:endParaRPr lang="hu-HU"/>
          </a:p>
        </p:txBody>
      </p:sp>
      <p:sp>
        <p:nvSpPr>
          <p:cNvPr id="21509" name="Rectangle 5">
            <a:extLst>
              <a:ext uri="{FF2B5EF4-FFF2-40B4-BE49-F238E27FC236}">
                <a16:creationId xmlns:a16="http://schemas.microsoft.com/office/drawing/2014/main" id="{4641A470-ACAC-C95A-A3EB-D6D8DB3E5C98}"/>
              </a:ext>
            </a:extLst>
          </p:cNvPr>
          <p:cNvSpPr>
            <a:spLocks noGrp="1" noChangeArrowheads="1"/>
          </p:cNvSpPr>
          <p:nvPr>
            <p:ph type="body" sz="half" idx="2"/>
          </p:nvPr>
        </p:nvSpPr>
        <p:spPr/>
        <p:txBody>
          <a:bodyPr/>
          <a:lstStyle/>
          <a:p>
            <a:pPr eaLnBrk="1" hangingPunct="1">
              <a:defRPr/>
            </a:pPr>
            <a:endParaRPr lang="hu-HU"/>
          </a:p>
        </p:txBody>
      </p:sp>
      <p:sp>
        <p:nvSpPr>
          <p:cNvPr id="2" name="AutoShape 7" descr="Z">
            <a:extLst>
              <a:ext uri="{FF2B5EF4-FFF2-40B4-BE49-F238E27FC236}">
                <a16:creationId xmlns:a16="http://schemas.microsoft.com/office/drawing/2014/main" id="{5239DA90-7D8B-0318-0F6E-12399B32666B}"/>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fontAlgn="base">
              <a:spcBef>
                <a:spcPct val="0"/>
              </a:spcBef>
              <a:spcAft>
                <a:spcPct val="0"/>
              </a:spcAft>
              <a:buClrTx/>
              <a:buSzTx/>
              <a:buNone/>
            </a:pPr>
            <a:endParaRPr lang="hu-HU" altLang="hu-HU" sz="1800">
              <a:solidFill>
                <a:srgbClr val="FFFFFF"/>
              </a:solidFill>
            </a:endParaRPr>
          </a:p>
        </p:txBody>
      </p:sp>
      <p:pic>
        <p:nvPicPr>
          <p:cNvPr id="21510" name="Picture 9" descr="ANd9GcT7139DgMb8fExLWmLQzYFUU6L2a6CrpjQD1iC-g5HNTTR15CejAA">
            <a:extLst>
              <a:ext uri="{FF2B5EF4-FFF2-40B4-BE49-F238E27FC236}">
                <a16:creationId xmlns:a16="http://schemas.microsoft.com/office/drawing/2014/main" id="{108A258B-50D4-17A6-6DDB-8E5D4B67B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700213"/>
            <a:ext cx="38163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3" descr="https://encrypted-tbn0.gstatic.com/images?q=tbn:ANd9GcSKjSnysVuhKqQSERg2QP6YXjlx2oASTrptJ446Z7QQCCj3dzEWyA">
            <a:extLst>
              <a:ext uri="{FF2B5EF4-FFF2-40B4-BE49-F238E27FC236}">
                <a16:creationId xmlns:a16="http://schemas.microsoft.com/office/drawing/2014/main" id="{67251F66-44D7-E155-1C57-81FCD8060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1700214"/>
            <a:ext cx="38163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2002F19-0EBA-AE29-E10E-4C42582449B7}"/>
              </a:ext>
            </a:extLst>
          </p:cNvPr>
          <p:cNvSpPr>
            <a:spLocks noGrp="1" noChangeArrowheads="1"/>
          </p:cNvSpPr>
          <p:nvPr>
            <p:ph type="title"/>
          </p:nvPr>
        </p:nvSpPr>
        <p:spPr/>
        <p:txBody>
          <a:bodyPr/>
          <a:lstStyle/>
          <a:p>
            <a:pPr eaLnBrk="1" hangingPunct="1">
              <a:defRPr/>
            </a:pPr>
            <a:r>
              <a:rPr lang="hu-HU"/>
              <a:t>Sikkasztás (372. §)</a:t>
            </a:r>
          </a:p>
        </p:txBody>
      </p:sp>
      <p:sp>
        <p:nvSpPr>
          <p:cNvPr id="15363" name="Rectangle 3">
            <a:extLst>
              <a:ext uri="{FF2B5EF4-FFF2-40B4-BE49-F238E27FC236}">
                <a16:creationId xmlns:a16="http://schemas.microsoft.com/office/drawing/2014/main" id="{0999983D-F21A-DB18-5162-63990306FD7E}"/>
              </a:ext>
            </a:extLst>
          </p:cNvPr>
          <p:cNvSpPr>
            <a:spLocks noGrp="1" noChangeArrowheads="1"/>
          </p:cNvSpPr>
          <p:nvPr>
            <p:ph type="body" idx="1"/>
          </p:nvPr>
        </p:nvSpPr>
        <p:spPr/>
        <p:txBody>
          <a:bodyPr/>
          <a:lstStyle/>
          <a:p>
            <a:pPr eaLnBrk="1" hangingPunct="1">
              <a:defRPr/>
            </a:pPr>
            <a:r>
              <a:rPr lang="hu-HU" sz="3600" b="1"/>
              <a:t>317. § </a:t>
            </a:r>
            <a:r>
              <a:rPr lang="hu-HU" sz="3600"/>
              <a:t>(1) Aki a rábízott idegen dolgot jogtalanul eltulajdonítja, vagy azzal sajátjaként rendelkezik, sikkasztást követ el.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02F04BF-57B5-C405-129C-F2EC4AC694F7}"/>
              </a:ext>
            </a:extLst>
          </p:cNvPr>
          <p:cNvSpPr>
            <a:spLocks noGrp="1" noChangeArrowheads="1"/>
          </p:cNvSpPr>
          <p:nvPr>
            <p:ph type="title"/>
          </p:nvPr>
        </p:nvSpPr>
        <p:spPr/>
        <p:txBody>
          <a:bodyPr/>
          <a:lstStyle/>
          <a:p>
            <a:pPr eaLnBrk="1" hangingPunct="1">
              <a:defRPr/>
            </a:pPr>
            <a:r>
              <a:rPr lang="hu-HU" sz="3200" dirty="0"/>
              <a:t>A sikkasztás elkövetési tárgya csak ingó dolog lehet</a:t>
            </a:r>
            <a:br>
              <a:rPr lang="hu-HU" sz="3200" dirty="0"/>
            </a:br>
            <a:r>
              <a:rPr lang="hu-HU" sz="3200" dirty="0"/>
              <a:t>(1/2005 BPJE)</a:t>
            </a:r>
          </a:p>
        </p:txBody>
      </p:sp>
      <p:sp>
        <p:nvSpPr>
          <p:cNvPr id="16387" name="Rectangle 3">
            <a:extLst>
              <a:ext uri="{FF2B5EF4-FFF2-40B4-BE49-F238E27FC236}">
                <a16:creationId xmlns:a16="http://schemas.microsoft.com/office/drawing/2014/main" id="{82532B09-236F-BB8E-3B80-EA2ED7ACE92D}"/>
              </a:ext>
            </a:extLst>
          </p:cNvPr>
          <p:cNvSpPr>
            <a:spLocks noGrp="1" noChangeArrowheads="1"/>
          </p:cNvSpPr>
          <p:nvPr>
            <p:ph type="body" idx="1"/>
          </p:nvPr>
        </p:nvSpPr>
        <p:spPr>
          <a:xfrm>
            <a:off x="1981200" y="1628775"/>
            <a:ext cx="8229600" cy="4502150"/>
          </a:xfrm>
        </p:spPr>
        <p:txBody>
          <a:bodyPr/>
          <a:lstStyle/>
          <a:p>
            <a:pPr eaLnBrk="1" hangingPunct="1">
              <a:lnSpc>
                <a:spcPct val="80000"/>
              </a:lnSpc>
              <a:buFont typeface="Wingdings" panose="05000000000000000000" pitchFamily="2" charset="2"/>
              <a:buNone/>
              <a:defRPr/>
            </a:pPr>
            <a:endParaRPr lang="hu-HU" sz="800"/>
          </a:p>
          <a:p>
            <a:pPr eaLnBrk="1" hangingPunct="1">
              <a:lnSpc>
                <a:spcPct val="80000"/>
              </a:lnSpc>
              <a:buFont typeface="Wingdings" panose="05000000000000000000" pitchFamily="2" charset="2"/>
              <a:buNone/>
              <a:defRPr/>
            </a:pPr>
            <a:r>
              <a:rPr lang="hu-HU" sz="2200" b="1">
                <a:latin typeface="Batang" pitchFamily="18" charset="-127"/>
              </a:rPr>
              <a:t>„Az </a:t>
            </a:r>
            <a:r>
              <a:rPr lang="hu-HU" sz="2200" b="1" u="sng">
                <a:latin typeface="Batang" pitchFamily="18" charset="-127"/>
              </a:rPr>
              <a:t>ingó dolog</a:t>
            </a:r>
            <a:r>
              <a:rPr lang="hu-HU" sz="2200" b="1">
                <a:latin typeface="Batang" pitchFamily="18" charset="-127"/>
              </a:rPr>
              <a:t> - mint fizikai, tárgyi valóság - helyéből károsodás nélkül elmozdítható, áthelyezhető, elrejthető. Az ingó dolog birtokba adása esetén a rábízónak - mindaddig, amíg a megbízott visszaélésnek minősülő magatartást nem tanúsít - lehetősége nyílik arra, hogy a dolog felett felügyeletet gyakoroljon. A sikkasztás büntetőjogi következmények alkalmazását indokoló veszélyessége éppen abban rejlik, hogy az elkövetési magatartások bármelyikének - akár az eltulajdonításnak, akár a sajátjakénti rendelkezésnek - kifejtésével a tulajdonos számára a dolog további sorsa követhetetlenné válik vagy válhat.</a:t>
            </a:r>
          </a:p>
          <a:p>
            <a:pPr eaLnBrk="1" hangingPunct="1">
              <a:lnSpc>
                <a:spcPct val="80000"/>
              </a:lnSpc>
              <a:buFont typeface="Wingdings" panose="05000000000000000000" pitchFamily="2" charset="2"/>
              <a:buNone/>
              <a:defRPr/>
            </a:pPr>
            <a:r>
              <a:rPr lang="hu-HU" sz="2200" b="1" u="sng">
                <a:latin typeface="Batang" pitchFamily="18" charset="-127"/>
              </a:rPr>
              <a:t>Ingatlan</a:t>
            </a:r>
            <a:r>
              <a:rPr lang="hu-HU" sz="2200" b="1">
                <a:latin typeface="Batang" pitchFamily="18" charset="-127"/>
              </a:rPr>
              <a:t> esetében azonban ez a helyzet nem áll fenn, mivel az elmozdíthatatlan, elrejthetetlen, tulajdonosa elől el nem tagadható. Éppen ezért ilyenkor a rábízás értelemszerűen nem birtokba adást, hanem birtokba engedést jelent.”</a:t>
            </a:r>
          </a:p>
          <a:p>
            <a:pPr eaLnBrk="1" hangingPunct="1">
              <a:lnSpc>
                <a:spcPct val="80000"/>
              </a:lnSpc>
              <a:defRPr/>
            </a:pPr>
            <a:endParaRPr lang="hu-HU" sz="2200" b="1">
              <a:latin typeface="Batang" pitchFamily="18" charset="-127"/>
            </a:endParaRPr>
          </a:p>
          <a:p>
            <a:pPr eaLnBrk="1" hangingPunct="1">
              <a:lnSpc>
                <a:spcPct val="80000"/>
              </a:lnSpc>
              <a:defRPr/>
            </a:pPr>
            <a:endParaRPr lang="hu-HU" sz="2200" b="1">
              <a:latin typeface="Batang" pitchFamily="18" charset="-127"/>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F517BD7-0C81-05BD-55A0-EE6AD06D4AC0}"/>
              </a:ext>
            </a:extLst>
          </p:cNvPr>
          <p:cNvSpPr>
            <a:spLocks noGrp="1"/>
          </p:cNvSpPr>
          <p:nvPr>
            <p:ph type="title"/>
          </p:nvPr>
        </p:nvSpPr>
        <p:spPr/>
        <p:txBody>
          <a:bodyPr/>
          <a:lstStyle/>
          <a:p>
            <a:pPr>
              <a:defRPr/>
            </a:pPr>
            <a:r>
              <a:rPr lang="hu-HU" dirty="0"/>
              <a:t>„Rábízás”. „</a:t>
            </a:r>
            <a:r>
              <a:rPr lang="hu-HU" dirty="0" err="1"/>
              <a:t>sajátjakénti</a:t>
            </a:r>
            <a:r>
              <a:rPr lang="hu-HU" dirty="0"/>
              <a:t> rendelkezés”</a:t>
            </a:r>
          </a:p>
        </p:txBody>
      </p:sp>
      <p:sp>
        <p:nvSpPr>
          <p:cNvPr id="3" name="Tartalom helye 2">
            <a:extLst>
              <a:ext uri="{FF2B5EF4-FFF2-40B4-BE49-F238E27FC236}">
                <a16:creationId xmlns:a16="http://schemas.microsoft.com/office/drawing/2014/main" id="{6D1C12C7-85BA-3AEE-3457-004C09168C34}"/>
              </a:ext>
            </a:extLst>
          </p:cNvPr>
          <p:cNvSpPr>
            <a:spLocks noGrp="1"/>
          </p:cNvSpPr>
          <p:nvPr>
            <p:ph idx="1"/>
          </p:nvPr>
        </p:nvSpPr>
        <p:spPr/>
        <p:txBody>
          <a:bodyPr/>
          <a:lstStyle/>
          <a:p>
            <a:pPr>
              <a:defRPr/>
            </a:pPr>
            <a:r>
              <a:rPr lang="hu-HU" altLang="hu-HU" sz="1800">
                <a:effectLst/>
                <a:latin typeface="Times New Roman" panose="02020603050405020304" pitchFamily="18" charset="0"/>
                <a:cs typeface="Times New Roman" panose="02020603050405020304" pitchFamily="18" charset="0"/>
              </a:rPr>
              <a:t>A</a:t>
            </a:r>
            <a:r>
              <a:rPr lang="hu-HU" altLang="hu-HU" sz="1800" i="1">
                <a:effectLst/>
                <a:latin typeface="Times New Roman" panose="02020603050405020304" pitchFamily="18" charset="0"/>
                <a:cs typeface="Times New Roman" panose="02020603050405020304" pitchFamily="18" charset="0"/>
              </a:rPr>
              <a:t> </a:t>
            </a:r>
            <a:r>
              <a:rPr lang="hu-HU" altLang="hu-HU" sz="1800" b="1">
                <a:effectLst/>
                <a:latin typeface="Times New Roman" panose="02020603050405020304" pitchFamily="18" charset="0"/>
                <a:cs typeface="Times New Roman" panose="02020603050405020304" pitchFamily="18" charset="0"/>
              </a:rPr>
              <a:t>rábízás</a:t>
            </a:r>
            <a:r>
              <a:rPr lang="hu-HU" altLang="hu-HU" sz="1800" i="1">
                <a:effectLst/>
                <a:latin typeface="Times New Roman" panose="02020603050405020304" pitchFamily="18" charset="0"/>
                <a:cs typeface="Times New Roman" panose="02020603050405020304" pitchFamily="18" charset="0"/>
              </a:rPr>
              <a:t> </a:t>
            </a:r>
            <a:r>
              <a:rPr lang="hu-HU" altLang="hu-HU" sz="1800">
                <a:effectLst/>
                <a:latin typeface="Times New Roman" panose="02020603050405020304" pitchFamily="18" charset="0"/>
                <a:cs typeface="Times New Roman" panose="02020603050405020304" pitchFamily="18" charset="0"/>
              </a:rPr>
              <a:t>az a jogi aktus, amely kötelmi viszonyt létesít a jogosított (tulajdonos) és a dolgot birtokba vevő személy között. A dolog birtoklását a </a:t>
            </a:r>
            <a:r>
              <a:rPr lang="hu-HU" altLang="hu-HU" sz="1800" b="1">
                <a:effectLst/>
                <a:latin typeface="Times New Roman" panose="02020603050405020304" pitchFamily="18" charset="0"/>
                <a:cs typeface="Times New Roman" panose="02020603050405020304" pitchFamily="18" charset="0"/>
              </a:rPr>
              <a:t>kétoldalú akarat-megegyezés</a:t>
            </a:r>
            <a:r>
              <a:rPr lang="hu-HU" altLang="hu-HU" sz="1800" i="1">
                <a:effectLst/>
                <a:latin typeface="Times New Roman" panose="02020603050405020304" pitchFamily="18" charset="0"/>
                <a:cs typeface="Times New Roman" panose="02020603050405020304" pitchFamily="18" charset="0"/>
              </a:rPr>
              <a:t> </a:t>
            </a:r>
            <a:r>
              <a:rPr lang="hu-HU" altLang="hu-HU" sz="1800">
                <a:effectLst/>
                <a:latin typeface="Times New Roman" panose="02020603050405020304" pitchFamily="18" charset="0"/>
                <a:cs typeface="Times New Roman" panose="02020603050405020304" pitchFamily="18" charset="0"/>
              </a:rPr>
              <a:t>teszi </a:t>
            </a:r>
            <a:r>
              <a:rPr lang="hu-HU" altLang="hu-HU" sz="1800" b="1">
                <a:effectLst/>
                <a:latin typeface="Times New Roman" panose="02020603050405020304" pitchFamily="18" charset="0"/>
                <a:cs typeface="Times New Roman" panose="02020603050405020304" pitchFamily="18" charset="0"/>
              </a:rPr>
              <a:t>jogszerűvé. </a:t>
            </a:r>
            <a:r>
              <a:rPr lang="hu-HU" altLang="hu-HU" sz="1800">
                <a:effectLst/>
                <a:latin typeface="Times New Roman" panose="02020603050405020304" pitchFamily="18" charset="0"/>
                <a:cs typeface="Times New Roman" panose="02020603050405020304" pitchFamily="18" charset="0"/>
              </a:rPr>
              <a:t>A rábízás </a:t>
            </a:r>
            <a:r>
              <a:rPr lang="hu-HU" altLang="hu-HU" sz="1800" b="1">
                <a:effectLst/>
                <a:latin typeface="Times New Roman" panose="02020603050405020304" pitchFamily="18" charset="0"/>
                <a:cs typeface="Times New Roman" panose="02020603050405020304" pitchFamily="18" charset="0"/>
              </a:rPr>
              <a:t>célja</a:t>
            </a:r>
            <a:r>
              <a:rPr lang="hu-HU" altLang="hu-HU" sz="1800" i="1">
                <a:effectLst/>
                <a:latin typeface="Times New Roman" panose="02020603050405020304" pitchFamily="18" charset="0"/>
                <a:cs typeface="Times New Roman" panose="02020603050405020304" pitchFamily="18" charset="0"/>
              </a:rPr>
              <a:t> </a:t>
            </a:r>
            <a:r>
              <a:rPr lang="hu-HU" altLang="hu-HU" sz="1800">
                <a:effectLst/>
                <a:latin typeface="Times New Roman" panose="02020603050405020304" pitchFamily="18" charset="0"/>
                <a:cs typeface="Times New Roman" panose="02020603050405020304" pitchFamily="18" charset="0"/>
              </a:rPr>
              <a:t>lehet többek között: szállítás, megőrzés, gondozás, kezelés, haszonbérlet stb.</a:t>
            </a:r>
          </a:p>
          <a:p>
            <a:pPr>
              <a:defRPr/>
            </a:pPr>
            <a:endParaRPr lang="hu-HU" altLang="hu-HU" sz="1800">
              <a:effectLst/>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hu-HU" altLang="hu-HU" sz="1800">
              <a:effectLst/>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hu-HU" altLang="hu-HU" sz="180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hu-HU" altLang="hu-HU" sz="1800" b="1">
                <a:effectLst/>
                <a:latin typeface="Times New Roman" panose="02020603050405020304" pitchFamily="18" charset="0"/>
                <a:cs typeface="Times New Roman" panose="02020603050405020304" pitchFamily="18" charset="0"/>
              </a:rPr>
              <a:t>Sajátkénti rendelkezés </a:t>
            </a:r>
            <a:r>
              <a:rPr lang="hu-HU" altLang="hu-HU" sz="1800">
                <a:effectLst/>
                <a:latin typeface="Times New Roman" panose="02020603050405020304" pitchFamily="18" charset="0"/>
                <a:cs typeface="Times New Roman" panose="02020603050405020304" pitchFamily="18" charset="0"/>
              </a:rPr>
              <a:t>minden olyan végleges eltulajdonítási szándékot nélkülöző magatartás, ami a tulajdonos rendelkezési jogosultságának sérelmével vagy e jog csorbításával jár. Ebben az esetben az elkövető a tulajdonos engedélye nélkül tulajdonosi jogosítványokat gyakorol, ilyen például a dolog birtokának, használatának időleges átengedése, zálogba adása, egyéb módon megterhelése stb. </a:t>
            </a:r>
            <a:endParaRPr lang="hu-HU" altLang="hu-HU" sz="1800">
              <a:effectLst/>
              <a:latin typeface="Calibri" panose="020F0502020204030204" pitchFamily="34" charset="0"/>
              <a:cs typeface="Calibri" panose="020F0502020204030204" pitchFamily="34" charset="0"/>
            </a:endParaRPr>
          </a:p>
          <a:p>
            <a:pPr>
              <a:defRPr/>
            </a:pPr>
            <a:endParaRPr lang="hu-HU" altLang="hu-HU"/>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B36E56F-C20F-325E-FC6F-BE4816680BC0}"/>
              </a:ext>
            </a:extLst>
          </p:cNvPr>
          <p:cNvSpPr>
            <a:spLocks noGrp="1" noChangeArrowheads="1"/>
          </p:cNvSpPr>
          <p:nvPr>
            <p:ph type="title"/>
          </p:nvPr>
        </p:nvSpPr>
        <p:spPr/>
        <p:txBody>
          <a:bodyPr/>
          <a:lstStyle/>
          <a:p>
            <a:pPr eaLnBrk="1" hangingPunct="1">
              <a:defRPr/>
            </a:pPr>
            <a:r>
              <a:rPr lang="hu-HU"/>
              <a:t>Csalás (373.§)</a:t>
            </a:r>
          </a:p>
        </p:txBody>
      </p:sp>
      <p:sp>
        <p:nvSpPr>
          <p:cNvPr id="17411" name="Rectangle 3">
            <a:extLst>
              <a:ext uri="{FF2B5EF4-FFF2-40B4-BE49-F238E27FC236}">
                <a16:creationId xmlns:a16="http://schemas.microsoft.com/office/drawing/2014/main" id="{B2990A88-0B03-974A-A9FF-0C85BD81DA9F}"/>
              </a:ext>
            </a:extLst>
          </p:cNvPr>
          <p:cNvSpPr>
            <a:spLocks noGrp="1" noChangeArrowheads="1"/>
          </p:cNvSpPr>
          <p:nvPr>
            <p:ph type="body" idx="1"/>
          </p:nvPr>
        </p:nvSpPr>
        <p:spPr/>
        <p:txBody>
          <a:bodyPr/>
          <a:lstStyle/>
          <a:p>
            <a:pPr eaLnBrk="1" hangingPunct="1">
              <a:defRPr/>
            </a:pPr>
            <a:r>
              <a:rPr lang="hu-HU" b="1" dirty="0"/>
              <a:t>318. § (1) Aki jogtalan haszonszerzés végett mást tévedésbe ejt, vagy tévedésben tart és ezzel kárt okoz, csalást követ el.</a:t>
            </a:r>
          </a:p>
          <a:p>
            <a:pPr marL="0" indent="0" eaLnBrk="1" hangingPunct="1">
              <a:buNone/>
              <a:defRPr/>
            </a:pPr>
            <a:endParaRPr lang="hu-HU" b="1" dirty="0"/>
          </a:p>
          <a:p>
            <a:pPr eaLnBrk="1" hangingPunct="1">
              <a:defRPr/>
            </a:pPr>
            <a:r>
              <a:rPr lang="hu-HU" sz="2000" b="1" dirty="0">
                <a:solidFill>
                  <a:srgbClr val="FFC000"/>
                </a:solidFill>
              </a:rPr>
              <a:t>(A csalás és a szerződésszegés, a csalás és a sikkasztás, a csalás és a „trükkös lopások” elhatárolása)</a:t>
            </a:r>
          </a:p>
          <a:p>
            <a:pPr eaLnBrk="1" hangingPunct="1">
              <a:defRPr/>
            </a:pPr>
            <a:endParaRPr lang="hu-HU"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E0871FC-082F-960C-BDEC-ADB074E7F58E}"/>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lang="hu-HU" altLang="hu-HU" sz="3400" cap="none">
                <a:ln>
                  <a:noFill/>
                </a:ln>
                <a:solidFill>
                  <a:schemeClr val="tx1"/>
                </a:solidFill>
              </a:rPr>
              <a:t>A Legfelsőbb Bíróság értelmezése</a:t>
            </a:r>
          </a:p>
        </p:txBody>
      </p:sp>
      <p:sp>
        <p:nvSpPr>
          <p:cNvPr id="10243" name="Rectangle 3">
            <a:extLst>
              <a:ext uri="{FF2B5EF4-FFF2-40B4-BE49-F238E27FC236}">
                <a16:creationId xmlns:a16="http://schemas.microsoft.com/office/drawing/2014/main" id="{91274553-936D-E6AB-93D2-3365038CA676}"/>
              </a:ext>
            </a:extLst>
          </p:cNvPr>
          <p:cNvSpPr>
            <a:spLocks noGrp="1"/>
          </p:cNvSpPr>
          <p:nvPr>
            <p:ph type="body" idx="1"/>
          </p:nvPr>
        </p:nvSpPr>
        <p:spPr/>
        <p:txBody>
          <a:bodyPr/>
          <a:lstStyle/>
          <a:p>
            <a:pPr eaLnBrk="1" hangingPunct="1"/>
            <a:r>
              <a:rPr lang="hu-HU" altLang="hu-HU"/>
              <a:t>„A közösség elleni izgatás törvényi tényállását megvalósító gyűlöletre uszítás olyan gyűlölet felkeltésére irányul, amely aktív tevékenységbe </a:t>
            </a:r>
            <a:r>
              <a:rPr lang="hu-HU" altLang="hu-HU" u="sng"/>
              <a:t>megy át</a:t>
            </a:r>
            <a:r>
              <a:rPr lang="hu-HU" altLang="hu-HU"/>
              <a:t>, azaz aktív, tevékeny gyűlöletre izgatást jelent.” (BH 1997/165.)</a:t>
            </a:r>
          </a:p>
          <a:p>
            <a:pPr eaLnBrk="1" hangingPunct="1"/>
            <a:r>
              <a:rPr lang="hu-HU" altLang="hu-HU" b="1"/>
              <a:t>„a gyűlölet - bármikor szélsőséges aktivitásba, végső soron erőszakos cselekvésbe </a:t>
            </a:r>
            <a:r>
              <a:rPr lang="hu-HU" altLang="hu-HU" b="1" u="sng"/>
              <a:t>csaphat át.</a:t>
            </a:r>
            <a:r>
              <a:rPr lang="hu-HU" altLang="hu-HU" b="1"/>
              <a:t>” (BH 2011/242.)</a:t>
            </a:r>
            <a:r>
              <a:rPr lang="hu-HU" altLang="hu-HU"/>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40A4775-4A21-F1E0-E8C4-8A3E7F91C3B6}"/>
              </a:ext>
            </a:extLst>
          </p:cNvPr>
          <p:cNvSpPr>
            <a:spLocks noGrp="1"/>
          </p:cNvSpPr>
          <p:nvPr>
            <p:ph type="title"/>
          </p:nvPr>
        </p:nvSpPr>
        <p:spPr/>
        <p:txBody>
          <a:bodyPr/>
          <a:lstStyle/>
          <a:p>
            <a:pPr>
              <a:defRPr/>
            </a:pPr>
            <a:r>
              <a:rPr lang="hu-HU" dirty="0"/>
              <a:t>1/2005. B-PJE.</a:t>
            </a:r>
          </a:p>
        </p:txBody>
      </p:sp>
      <p:sp>
        <p:nvSpPr>
          <p:cNvPr id="3" name="Tartalom helye 2">
            <a:extLst>
              <a:ext uri="{FF2B5EF4-FFF2-40B4-BE49-F238E27FC236}">
                <a16:creationId xmlns:a16="http://schemas.microsoft.com/office/drawing/2014/main" id="{DA995107-BEB2-F659-119C-64873702730C}"/>
              </a:ext>
            </a:extLst>
          </p:cNvPr>
          <p:cNvSpPr>
            <a:spLocks noGrp="1"/>
          </p:cNvSpPr>
          <p:nvPr>
            <p:ph idx="1"/>
          </p:nvPr>
        </p:nvSpPr>
        <p:spPr/>
        <p:txBody>
          <a:bodyPr/>
          <a:lstStyle/>
          <a:p>
            <a:pPr marL="0" indent="0">
              <a:buNone/>
              <a:defRPr/>
            </a:pPr>
            <a:r>
              <a:rPr lang="hu-HU" sz="2400" dirty="0"/>
              <a:t>Más ingatlanának csalással történő elidegenítésekor a vagyon elleni bűncselekmény sértettje a kárt szenvedő </a:t>
            </a:r>
            <a:r>
              <a:rPr lang="hu-HU" sz="2400" b="1" u="sng" dirty="0"/>
              <a:t>eredeti tulajdonos. </a:t>
            </a:r>
            <a:endParaRPr lang="hu-HU" sz="2400" dirty="0"/>
          </a:p>
          <a:p>
            <a:pPr marL="0" indent="0">
              <a:buNone/>
              <a:defRPr/>
            </a:pPr>
            <a:endParaRPr lang="hu-HU" sz="2400" dirty="0"/>
          </a:p>
          <a:p>
            <a:pPr marL="0" indent="0">
              <a:buNone/>
              <a:defRPr/>
            </a:pPr>
            <a:r>
              <a:rPr lang="hu-HU" sz="2400" dirty="0"/>
              <a:t>(</a:t>
            </a:r>
            <a:r>
              <a:rPr lang="hu-HU" sz="2400" dirty="0" err="1"/>
              <a:t>Tiovább</a:t>
            </a:r>
            <a:r>
              <a:rPr lang="hu-HU" sz="2400" dirty="0"/>
              <a:t>-értékesítés, vagy többszöri értékesítés esetén csak akkor állapítható meg </a:t>
            </a:r>
            <a:r>
              <a:rPr lang="hu-HU" sz="2400" dirty="0" err="1"/>
              <a:t>halmazatrban</a:t>
            </a:r>
            <a:r>
              <a:rPr lang="hu-HU" sz="2400" dirty="0"/>
              <a:t> újabb csalás, , ha az elkövető az újabb ügyletek révén az eredeti káron felüli összeghez jut hozzá)</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3C62933-03F5-9267-8D02-E2A2DE27BB93}"/>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effectLst/>
              </a:rPr>
              <a:t>3/2009. BJE</a:t>
            </a:r>
          </a:p>
        </p:txBody>
      </p:sp>
      <p:sp>
        <p:nvSpPr>
          <p:cNvPr id="27651" name="Rectangle 3">
            <a:extLst>
              <a:ext uri="{FF2B5EF4-FFF2-40B4-BE49-F238E27FC236}">
                <a16:creationId xmlns:a16="http://schemas.microsoft.com/office/drawing/2014/main" id="{4D63A881-BE64-C282-AC13-13538735BE1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hu-HU" altLang="hu-HU" sz="2000">
                <a:effectLst/>
                <a:latin typeface="Arial" panose="020B0604020202020204" pitchFamily="34" charset="0"/>
              </a:rPr>
              <a:t>1. Nem állapítható meg a csalás bűncselekményében a bűnössége annak a terheltnek, akinek a kölcsön felvételekor szándékában áll a kölcsön visszafizetése, és ennek a reális lehetősége is adott, de a hitel megszerzése érdekében a piaci alapú kölcsön folyósításának feltételei tekintetében a hitelintézetet tévedésbe ejti és a pénzügyi intézmény e megtévesztése folytán folyósítja részére az igényelt kölcsönt. Az ilyen cselekmény -  mint a gazdasági tevékenység gyakorlásához folyósítandó hitel nyújtása érdekében valótlan tartalmú okirat felhasználása -  hitelezési csalás bűntettének minősülhet.</a:t>
            </a:r>
            <a:br>
              <a:rPr lang="hu-HU" altLang="hu-HU" sz="2000">
                <a:effectLst/>
                <a:latin typeface="Arial" panose="020B0604020202020204" pitchFamily="34" charset="0"/>
              </a:rPr>
            </a:br>
            <a:br>
              <a:rPr lang="hu-HU" altLang="hu-HU" sz="2000">
                <a:effectLst/>
                <a:latin typeface="Arial" panose="020B0604020202020204" pitchFamily="34" charset="0"/>
              </a:rPr>
            </a:br>
            <a:br>
              <a:rPr lang="hu-HU" altLang="hu-HU" sz="2000">
                <a:effectLst/>
                <a:latin typeface="Arial" panose="020B0604020202020204" pitchFamily="34" charset="0"/>
              </a:rPr>
            </a:br>
            <a:r>
              <a:rPr lang="hu-HU" altLang="hu-HU" sz="2000">
                <a:effectLst/>
                <a:latin typeface="Arial" panose="020B0604020202020204" pitchFamily="34" charset="0"/>
              </a:rPr>
              <a:t>2. A hitelintézet megtévesztésével megszerzett pénzkölcsön rendszeres törlesztése, illetve visszafizetése általában a visszafizetési szándék komolyságára és a károkozási szándék hiányára utal.</a:t>
            </a:r>
            <a:r>
              <a:rPr lang="hu-HU" altLang="hu-HU" sz="2000">
                <a:effectLst/>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FDE2D7A-302D-BBF5-3905-752FE2A55FBB}"/>
              </a:ext>
            </a:extLst>
          </p:cNvPr>
          <p:cNvSpPr>
            <a:spLocks noGrp="1"/>
          </p:cNvSpPr>
          <p:nvPr>
            <p:ph type="title"/>
          </p:nvPr>
        </p:nvSpPr>
        <p:spPr/>
        <p:txBody>
          <a:bodyPr/>
          <a:lstStyle/>
          <a:p>
            <a:pPr>
              <a:defRPr/>
            </a:pPr>
            <a:r>
              <a:rPr lang="hu-HU" dirty="0"/>
              <a:t>A csalás egyetlen „specifikus” minősítő körülménye</a:t>
            </a:r>
          </a:p>
        </p:txBody>
      </p:sp>
      <p:sp>
        <p:nvSpPr>
          <p:cNvPr id="3" name="Tartalom helye 2">
            <a:extLst>
              <a:ext uri="{FF2B5EF4-FFF2-40B4-BE49-F238E27FC236}">
                <a16:creationId xmlns:a16="http://schemas.microsoft.com/office/drawing/2014/main" id="{5864F23D-D041-ADE2-2626-7156636D745A}"/>
              </a:ext>
            </a:extLst>
          </p:cNvPr>
          <p:cNvSpPr>
            <a:spLocks noGrp="1"/>
          </p:cNvSpPr>
          <p:nvPr>
            <p:ph idx="1"/>
          </p:nvPr>
        </p:nvSpPr>
        <p:spPr/>
        <p:txBody>
          <a:bodyPr/>
          <a:lstStyle/>
          <a:p>
            <a:pPr>
              <a:defRPr/>
            </a:pPr>
            <a:r>
              <a:rPr lang="hu-HU" dirty="0"/>
              <a:t>Vétség, ha a szabálysértési értékre elkövetett csalást </a:t>
            </a:r>
            <a:r>
              <a:rPr lang="hu-HU" sz="1800" dirty="0"/>
              <a:t>(a bűnszövetség, üzletszerűség és közveszély színhelyén történő elkövetésen kívül)</a:t>
            </a:r>
          </a:p>
          <a:p>
            <a:pPr marL="0" indent="0">
              <a:buNone/>
              <a:defRPr/>
            </a:pPr>
            <a:r>
              <a:rPr lang="hu-HU" dirty="0">
                <a:solidFill>
                  <a:srgbClr val="FFC000"/>
                </a:solidFill>
              </a:rPr>
              <a:t>  jótékonycélú adománygyűjtés</a:t>
            </a:r>
          </a:p>
          <a:p>
            <a:pPr marL="0" indent="0">
              <a:buNone/>
              <a:defRPr/>
            </a:pPr>
            <a:r>
              <a:rPr lang="hu-HU" dirty="0">
                <a:solidFill>
                  <a:srgbClr val="FFC000"/>
                </a:solidFill>
              </a:rPr>
              <a:t>  színlelésével </a:t>
            </a:r>
            <a:r>
              <a:rPr lang="hu-HU" dirty="0"/>
              <a:t>követik el.</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C9E0A26-909E-CBCE-A5D6-D80DD70D439A}"/>
              </a:ext>
            </a:extLst>
          </p:cNvPr>
          <p:cNvSpPr>
            <a:spLocks noGrp="1" noChangeArrowheads="1"/>
          </p:cNvSpPr>
          <p:nvPr>
            <p:ph type="title"/>
          </p:nvPr>
        </p:nvSpPr>
        <p:spPr/>
        <p:txBody>
          <a:bodyPr/>
          <a:lstStyle/>
          <a:p>
            <a:pPr algn="l" eaLnBrk="1" hangingPunct="1">
              <a:defRPr/>
            </a:pPr>
            <a:r>
              <a:rPr lang="hu-HU" sz="2800"/>
              <a:t>   Hűtlen kezelés (376.§)    Hanyag kezelés (377.)</a:t>
            </a:r>
          </a:p>
        </p:txBody>
      </p:sp>
      <p:sp>
        <p:nvSpPr>
          <p:cNvPr id="19459" name="Rectangle 3">
            <a:extLst>
              <a:ext uri="{FF2B5EF4-FFF2-40B4-BE49-F238E27FC236}">
                <a16:creationId xmlns:a16="http://schemas.microsoft.com/office/drawing/2014/main" id="{2F9A8120-1A76-B96A-8F18-72546614C2DB}"/>
              </a:ext>
            </a:extLst>
          </p:cNvPr>
          <p:cNvSpPr>
            <a:spLocks noGrp="1" noChangeArrowheads="1"/>
          </p:cNvSpPr>
          <p:nvPr>
            <p:ph type="body" sz="half" idx="1"/>
          </p:nvPr>
        </p:nvSpPr>
        <p:spPr/>
        <p:txBody>
          <a:bodyPr/>
          <a:lstStyle/>
          <a:p>
            <a:pPr eaLnBrk="1" hangingPunct="1">
              <a:lnSpc>
                <a:spcPct val="90000"/>
              </a:lnSpc>
              <a:defRPr/>
            </a:pPr>
            <a:r>
              <a:rPr lang="hu-HU"/>
              <a:t>Kezelés</a:t>
            </a:r>
          </a:p>
          <a:p>
            <a:pPr eaLnBrk="1" hangingPunct="1">
              <a:lnSpc>
                <a:spcPct val="90000"/>
              </a:lnSpc>
              <a:defRPr/>
            </a:pPr>
            <a:endParaRPr lang="hu-HU"/>
          </a:p>
          <a:p>
            <a:pPr eaLnBrk="1" hangingPunct="1">
              <a:lnSpc>
                <a:spcPct val="90000"/>
              </a:lnSpc>
              <a:defRPr/>
            </a:pPr>
            <a:r>
              <a:rPr lang="hu-HU"/>
              <a:t>A kezelés jogcíme közömbös </a:t>
            </a:r>
          </a:p>
          <a:p>
            <a:pPr eaLnBrk="1" hangingPunct="1">
              <a:lnSpc>
                <a:spcPct val="90000"/>
              </a:lnSpc>
              <a:defRPr/>
            </a:pPr>
            <a:endParaRPr lang="hu-HU"/>
          </a:p>
          <a:p>
            <a:pPr eaLnBrk="1" hangingPunct="1">
              <a:lnSpc>
                <a:spcPct val="90000"/>
              </a:lnSpc>
              <a:defRPr/>
            </a:pPr>
            <a:r>
              <a:rPr lang="hu-HU"/>
              <a:t>Az elköv. magatartás</a:t>
            </a:r>
          </a:p>
          <a:p>
            <a:pPr eaLnBrk="1" hangingPunct="1">
              <a:lnSpc>
                <a:spcPct val="90000"/>
              </a:lnSpc>
              <a:buFont typeface="Wingdings" panose="05000000000000000000" pitchFamily="2" charset="2"/>
              <a:buNone/>
              <a:defRPr/>
            </a:pPr>
            <a:r>
              <a:rPr lang="hu-HU"/>
              <a:t>    megszegés</a:t>
            </a:r>
          </a:p>
          <a:p>
            <a:pPr eaLnBrk="1" hangingPunct="1">
              <a:lnSpc>
                <a:spcPct val="90000"/>
              </a:lnSpc>
              <a:buFont typeface="Wingdings" panose="05000000000000000000" pitchFamily="2" charset="2"/>
              <a:buNone/>
              <a:defRPr/>
            </a:pPr>
            <a:endParaRPr lang="hu-HU"/>
          </a:p>
          <a:p>
            <a:pPr eaLnBrk="1" hangingPunct="1">
              <a:lnSpc>
                <a:spcPct val="90000"/>
              </a:lnSpc>
              <a:buFont typeface="Wingdings" panose="05000000000000000000" pitchFamily="2" charset="2"/>
              <a:buNone/>
              <a:defRPr/>
            </a:pPr>
            <a:r>
              <a:rPr lang="hu-HU"/>
              <a:t>  </a:t>
            </a:r>
            <a:r>
              <a:rPr lang="hu-HU" u="sng"/>
              <a:t>SZÁNDÉKOS</a:t>
            </a:r>
          </a:p>
          <a:p>
            <a:pPr eaLnBrk="1" hangingPunct="1">
              <a:lnSpc>
                <a:spcPct val="90000"/>
              </a:lnSpc>
              <a:buFont typeface="Wingdings" panose="05000000000000000000" pitchFamily="2" charset="2"/>
              <a:buNone/>
              <a:defRPr/>
            </a:pPr>
            <a:endParaRPr lang="hu-HU" u="sng"/>
          </a:p>
          <a:p>
            <a:pPr eaLnBrk="1" hangingPunct="1">
              <a:lnSpc>
                <a:spcPct val="90000"/>
              </a:lnSpc>
              <a:buFont typeface="Wingdings" panose="05000000000000000000" pitchFamily="2" charset="2"/>
              <a:buNone/>
              <a:defRPr/>
            </a:pPr>
            <a:endParaRPr lang="hu-HU"/>
          </a:p>
        </p:txBody>
      </p:sp>
      <p:sp>
        <p:nvSpPr>
          <p:cNvPr id="19460" name="Rectangle 4">
            <a:extLst>
              <a:ext uri="{FF2B5EF4-FFF2-40B4-BE49-F238E27FC236}">
                <a16:creationId xmlns:a16="http://schemas.microsoft.com/office/drawing/2014/main" id="{3C89B003-B38F-838B-7C33-5A4053B6C5A5}"/>
              </a:ext>
            </a:extLst>
          </p:cNvPr>
          <p:cNvSpPr>
            <a:spLocks noGrp="1" noChangeArrowheads="1"/>
          </p:cNvSpPr>
          <p:nvPr>
            <p:ph type="body" sz="half" idx="2"/>
          </p:nvPr>
        </p:nvSpPr>
        <p:spPr/>
        <p:txBody>
          <a:bodyPr/>
          <a:lstStyle/>
          <a:p>
            <a:pPr eaLnBrk="1" hangingPunct="1">
              <a:lnSpc>
                <a:spcPct val="90000"/>
              </a:lnSpc>
              <a:defRPr/>
            </a:pPr>
            <a:r>
              <a:rPr lang="hu-HU"/>
              <a:t>Kezelés </a:t>
            </a:r>
            <a:r>
              <a:rPr lang="hu-HU" u="sng"/>
              <a:t>vagy felügyelet</a:t>
            </a:r>
          </a:p>
          <a:p>
            <a:pPr eaLnBrk="1" hangingPunct="1">
              <a:lnSpc>
                <a:spcPct val="90000"/>
              </a:lnSpc>
              <a:defRPr/>
            </a:pPr>
            <a:r>
              <a:rPr lang="hu-HU"/>
              <a:t>A kezelés vagy felügyelet </a:t>
            </a:r>
            <a:r>
              <a:rPr lang="hu-HU" u="sng"/>
              <a:t>törvényen alapul</a:t>
            </a:r>
          </a:p>
          <a:p>
            <a:pPr eaLnBrk="1" hangingPunct="1">
              <a:lnSpc>
                <a:spcPct val="90000"/>
              </a:lnSpc>
              <a:defRPr/>
            </a:pPr>
            <a:r>
              <a:rPr lang="hu-HU"/>
              <a:t>Az elköv. magatartás megszegés </a:t>
            </a:r>
            <a:r>
              <a:rPr lang="hu-HU" u="sng"/>
              <a:t>vagy elhanyagolás</a:t>
            </a:r>
          </a:p>
          <a:p>
            <a:pPr eaLnBrk="1" hangingPunct="1">
              <a:lnSpc>
                <a:spcPct val="90000"/>
              </a:lnSpc>
              <a:buFont typeface="Wingdings" panose="05000000000000000000" pitchFamily="2" charset="2"/>
              <a:buNone/>
              <a:defRPr/>
            </a:pPr>
            <a:endParaRPr lang="hu-HU" u="sng"/>
          </a:p>
          <a:p>
            <a:pPr eaLnBrk="1" hangingPunct="1">
              <a:lnSpc>
                <a:spcPct val="90000"/>
              </a:lnSpc>
              <a:buFont typeface="Wingdings" panose="05000000000000000000" pitchFamily="2" charset="2"/>
              <a:buNone/>
              <a:defRPr/>
            </a:pPr>
            <a:r>
              <a:rPr lang="hu-HU"/>
              <a:t>      </a:t>
            </a:r>
            <a:r>
              <a:rPr lang="hu-HU" u="sng"/>
              <a:t>GONDATLAN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a:extLst>
              <a:ext uri="{FF2B5EF4-FFF2-40B4-BE49-F238E27FC236}">
                <a16:creationId xmlns:a16="http://schemas.microsoft.com/office/drawing/2014/main" id="{8E887083-2FA2-5D00-E1B5-D173F209C66B}"/>
              </a:ext>
            </a:extLst>
          </p:cNvPr>
          <p:cNvSpPr>
            <a:spLocks noGrp="1" noChangeArrowheads="1"/>
          </p:cNvSpPr>
          <p:nvPr>
            <p:ph type="title"/>
          </p:nvPr>
        </p:nvSpPr>
        <p:spPr/>
        <p:txBody>
          <a:bodyPr/>
          <a:lstStyle/>
          <a:p>
            <a:pPr eaLnBrk="1" hangingPunct="1">
              <a:defRPr/>
            </a:pPr>
            <a:r>
              <a:rPr lang="hu-HU"/>
              <a:t>Jogtalan elsajátítás (378. §)</a:t>
            </a:r>
          </a:p>
        </p:txBody>
      </p:sp>
      <p:sp>
        <p:nvSpPr>
          <p:cNvPr id="29701" name="Rectangle 5">
            <a:extLst>
              <a:ext uri="{FF2B5EF4-FFF2-40B4-BE49-F238E27FC236}">
                <a16:creationId xmlns:a16="http://schemas.microsoft.com/office/drawing/2014/main" id="{7741091C-CE60-592A-6024-AEBB0C6177F5}"/>
              </a:ext>
            </a:extLst>
          </p:cNvPr>
          <p:cNvSpPr>
            <a:spLocks noGrp="1" noChangeArrowheads="1"/>
          </p:cNvSpPr>
          <p:nvPr>
            <p:ph sz="half" idx="1"/>
          </p:nvPr>
        </p:nvSpPr>
        <p:spPr/>
        <p:txBody>
          <a:bodyPr/>
          <a:lstStyle/>
          <a:p>
            <a:pPr eaLnBrk="1" hangingPunct="1">
              <a:buFont typeface="Wingdings" panose="05000000000000000000" pitchFamily="2" charset="2"/>
              <a:buNone/>
              <a:defRPr/>
            </a:pPr>
            <a:r>
              <a:rPr lang="hu-HU" sz="1400"/>
              <a:t>     </a:t>
            </a:r>
            <a:r>
              <a:rPr lang="hu-HU" sz="1600"/>
              <a:t>(1) Aki </a:t>
            </a:r>
            <a:endParaRPr lang="hu-HU" sz="1600" i="1"/>
          </a:p>
          <a:p>
            <a:pPr eaLnBrk="1" hangingPunct="1">
              <a:defRPr/>
            </a:pPr>
            <a:r>
              <a:rPr lang="hu-HU" sz="1600" i="1"/>
              <a:t>a)</a:t>
            </a:r>
            <a:r>
              <a:rPr lang="hu-HU" sz="1600"/>
              <a:t> a talált idegen dolgot eltulajdonítja, vagy nyolc napon belül a hatóságnak vagy annak, aki elvesztette, nem adja át, illetve</a:t>
            </a:r>
            <a:endParaRPr lang="hu-HU" sz="1600" i="1"/>
          </a:p>
          <a:p>
            <a:pPr eaLnBrk="1" hangingPunct="1">
              <a:defRPr/>
            </a:pPr>
            <a:r>
              <a:rPr lang="hu-HU" sz="1600" i="1"/>
              <a:t>b)</a:t>
            </a:r>
            <a:r>
              <a:rPr lang="hu-HU" sz="1600"/>
              <a:t> a véletlenül vagy tévedésből hozzá került idegen dolgot eltulajdonítja, vagy nyolc napon belül nem adja vissza,</a:t>
            </a:r>
          </a:p>
          <a:p>
            <a:pPr eaLnBrk="1" hangingPunct="1">
              <a:buFont typeface="Wingdings" panose="05000000000000000000" pitchFamily="2" charset="2"/>
              <a:buNone/>
              <a:defRPr/>
            </a:pPr>
            <a:r>
              <a:rPr lang="hu-HU" sz="1600"/>
              <a:t>     vétség miatt egy évig terjedő szabadságvesztéssel büntetendő.</a:t>
            </a:r>
          </a:p>
          <a:p>
            <a:pPr eaLnBrk="1" hangingPunct="1">
              <a:buFont typeface="Wingdings" panose="05000000000000000000" pitchFamily="2" charset="2"/>
              <a:buNone/>
              <a:defRPr/>
            </a:pPr>
            <a:r>
              <a:rPr lang="hu-HU" sz="1600"/>
              <a:t>     (2) A büntetés két évig terjedő szabadságvesztés, ha a jogtalan elsajátítást védett kulturális javak körébe tartozó tárgyra vagy régészeti leletre követik el.</a:t>
            </a:r>
          </a:p>
        </p:txBody>
      </p:sp>
      <p:sp>
        <p:nvSpPr>
          <p:cNvPr id="29702" name="Rectangle 6">
            <a:extLst>
              <a:ext uri="{FF2B5EF4-FFF2-40B4-BE49-F238E27FC236}">
                <a16:creationId xmlns:a16="http://schemas.microsoft.com/office/drawing/2014/main" id="{AF62B5A8-A350-6D73-BA0B-E90EE70C01CB}"/>
              </a:ext>
            </a:extLst>
          </p:cNvPr>
          <p:cNvSpPr>
            <a:spLocks noGrp="1" noChangeArrowheads="1"/>
          </p:cNvSpPr>
          <p:nvPr>
            <p:ph sz="half" idx="2"/>
          </p:nvPr>
        </p:nvSpPr>
        <p:spPr>
          <a:xfrm>
            <a:off x="6167438" y="1628776"/>
            <a:ext cx="4038600" cy="4530725"/>
          </a:xfrm>
        </p:spPr>
        <p:txBody>
          <a:bodyPr/>
          <a:lstStyle/>
          <a:p>
            <a:pPr eaLnBrk="1" hangingPunct="1">
              <a:defRPr/>
            </a:pPr>
            <a:r>
              <a:rPr lang="hu-HU" altLang="hu-HU" sz="1800"/>
              <a:t>Elhagyott, gazdátlan, uratlan dolgok nem minősülnek „idegennek”</a:t>
            </a:r>
          </a:p>
          <a:p>
            <a:pPr eaLnBrk="1" hangingPunct="1">
              <a:buFont typeface="Wingdings" panose="05000000000000000000" pitchFamily="2" charset="2"/>
              <a:buNone/>
              <a:defRPr/>
            </a:pPr>
            <a:endParaRPr lang="hu-HU" altLang="hu-HU" sz="1800"/>
          </a:p>
          <a:p>
            <a:pPr eaLnBrk="1" hangingPunct="1">
              <a:buFont typeface="Wingdings" panose="05000000000000000000" pitchFamily="2" charset="2"/>
              <a:buNone/>
              <a:defRPr/>
            </a:pPr>
            <a:r>
              <a:rPr lang="hu-HU" altLang="hu-HU" sz="2400"/>
              <a:t>   DE</a:t>
            </a:r>
          </a:p>
          <a:p>
            <a:pPr eaLnBrk="1" hangingPunct="1">
              <a:defRPr/>
            </a:pPr>
            <a:endParaRPr lang="hu-HU" altLang="hu-HU" sz="1800"/>
          </a:p>
          <a:p>
            <a:pPr eaLnBrk="1" hangingPunct="1">
              <a:defRPr/>
            </a:pPr>
            <a:r>
              <a:rPr lang="hu-HU" altLang="hu-HU" sz="1800"/>
              <a:t>Üzletekben, szállodákban,</a:t>
            </a:r>
          </a:p>
          <a:p>
            <a:pPr eaLnBrk="1" hangingPunct="1">
              <a:defRPr/>
            </a:pPr>
            <a:r>
              <a:rPr lang="hu-HU" altLang="hu-HU" sz="1800"/>
              <a:t>hivatali épületekben</a:t>
            </a:r>
          </a:p>
          <a:p>
            <a:pPr eaLnBrk="1" hangingPunct="1">
              <a:defRPr/>
            </a:pPr>
            <a:r>
              <a:rPr lang="hu-HU" altLang="hu-HU" sz="1800"/>
              <a:t>közforgalmú közlekedési járműveken </a:t>
            </a:r>
            <a:endParaRPr lang="hu-HU" altLang="hu-HU" sz="1800">
              <a:latin typeface="Arial" panose="020B0604020202020204" pitchFamily="34" charset="0"/>
            </a:endParaRPr>
          </a:p>
          <a:p>
            <a:pPr eaLnBrk="1" hangingPunct="1">
              <a:buFont typeface="Wingdings" panose="05000000000000000000" pitchFamily="2" charset="2"/>
              <a:buNone/>
              <a:defRPr/>
            </a:pPr>
            <a:r>
              <a:rPr lang="hu-HU" altLang="hu-HU" sz="1800"/>
              <a:t>felejtett dolgok</a:t>
            </a:r>
            <a:r>
              <a:rPr lang="hu-HU" altLang="hu-HU" sz="1800">
                <a:latin typeface="Arial" panose="020B0604020202020204" pitchFamily="34" charset="0"/>
              </a:rPr>
              <a:t> </a:t>
            </a:r>
            <a:r>
              <a:rPr lang="hu-HU" altLang="hu-HU" sz="1800"/>
              <a:t>idegenek!</a:t>
            </a:r>
            <a:endParaRPr lang="hu-HU" altLang="hu-HU" sz="1800">
              <a:latin typeface="Arial" panose="020B0604020202020204" pitchFamily="34" charset="0"/>
            </a:endParaRPr>
          </a:p>
          <a:p>
            <a:pPr eaLnBrk="1" hangingPunct="1">
              <a:buFont typeface="Wingdings" panose="05000000000000000000" pitchFamily="2" charset="2"/>
              <a:buNone/>
              <a:defRPr/>
            </a:pPr>
            <a:r>
              <a:rPr lang="hu-HU" altLang="hu-HU" sz="1800">
                <a:latin typeface="Arial" panose="020B0604020202020204" pitchFamily="34" charset="0"/>
              </a:rPr>
              <a:t>(ez a gyakorlat bírálható)</a:t>
            </a:r>
          </a:p>
          <a:p>
            <a:pPr eaLnBrk="1" hangingPunct="1">
              <a:buFont typeface="Wingdings" panose="05000000000000000000" pitchFamily="2" charset="2"/>
              <a:buNone/>
              <a:defRPr/>
            </a:pPr>
            <a:r>
              <a:rPr lang="hu-HU" altLang="hu-HU"/>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ím 1">
            <a:extLst>
              <a:ext uri="{FF2B5EF4-FFF2-40B4-BE49-F238E27FC236}">
                <a16:creationId xmlns:a16="http://schemas.microsoft.com/office/drawing/2014/main" id="{9EA37811-8ABB-6D1E-FD40-EFE12EE1F56D}"/>
              </a:ext>
            </a:extLst>
          </p:cNvPr>
          <p:cNvSpPr>
            <a:spLocks noGrp="1" noChangeArrowheads="1"/>
          </p:cNvSpPr>
          <p:nvPr>
            <p:ph type="ctrTitle" idx="4294967295"/>
          </p:nvPr>
        </p:nvSpPr>
        <p:spPr>
          <a:xfrm>
            <a:off x="2209800" y="908051"/>
            <a:ext cx="7772400" cy="1584325"/>
          </a:xfrm>
        </p:spPr>
        <p:txBody>
          <a:bodyPr/>
          <a:lstStyle/>
          <a:p>
            <a:pPr eaLnBrk="1" hangingPunct="1"/>
            <a:r>
              <a:rPr lang="hu-HU" altLang="hu-HU" sz="4000" dirty="0">
                <a:latin typeface="Arial" panose="020B0604020202020204" pitchFamily="34" charset="0"/>
              </a:rPr>
              <a:t>Vagyon elleni bűncselekmények II. rész </a:t>
            </a:r>
            <a:br>
              <a:rPr lang="hu-HU" altLang="hu-HU" sz="4000" dirty="0">
                <a:latin typeface="Arial" panose="020B0604020202020204" pitchFamily="34" charset="0"/>
              </a:rPr>
            </a:br>
            <a:endParaRPr lang="hu-HU" altLang="hu-HU" sz="1800" dirty="0">
              <a:latin typeface="Arial" panose="020B0604020202020204" pitchFamily="34" charset="0"/>
            </a:endParaRPr>
          </a:p>
        </p:txBody>
      </p:sp>
      <p:sp>
        <p:nvSpPr>
          <p:cNvPr id="4099" name="Alcím 2">
            <a:extLst>
              <a:ext uri="{FF2B5EF4-FFF2-40B4-BE49-F238E27FC236}">
                <a16:creationId xmlns:a16="http://schemas.microsoft.com/office/drawing/2014/main" id="{80D6E0DC-6002-41AE-049B-E9BEF4107C1A}"/>
              </a:ext>
            </a:extLst>
          </p:cNvPr>
          <p:cNvSpPr>
            <a:spLocks noGrp="1" noChangeArrowheads="1"/>
          </p:cNvSpPr>
          <p:nvPr>
            <p:ph type="subTitle" idx="4294967295"/>
          </p:nvPr>
        </p:nvSpPr>
        <p:spPr>
          <a:xfrm>
            <a:off x="2895600" y="3573463"/>
            <a:ext cx="6400800" cy="2951162"/>
          </a:xfrm>
        </p:spPr>
        <p:txBody>
          <a:bodyPr/>
          <a:lstStyle/>
          <a:p>
            <a:pPr marL="0" indent="0" algn="ctr" eaLnBrk="1" hangingPunct="1">
              <a:lnSpc>
                <a:spcPct val="90000"/>
              </a:lnSpc>
              <a:buNone/>
            </a:pPr>
            <a:r>
              <a:rPr lang="hu-HU" altLang="hu-HU" sz="2400">
                <a:solidFill>
                  <a:srgbClr val="898989"/>
                </a:solidFill>
                <a:latin typeface="Arial" panose="020B0604020202020204" pitchFamily="34" charset="0"/>
              </a:rPr>
              <a:t>gazdasági csalás, Jármű önkényes elvétele, Uzsora-bűncselekmény, </a:t>
            </a:r>
          </a:p>
          <a:p>
            <a:pPr marL="0" indent="0" algn="ctr" eaLnBrk="1" hangingPunct="1">
              <a:lnSpc>
                <a:spcPct val="90000"/>
              </a:lnSpc>
              <a:buNone/>
            </a:pPr>
            <a:r>
              <a:rPr lang="hu-HU" altLang="hu-HU" sz="2400">
                <a:solidFill>
                  <a:srgbClr val="898989"/>
                </a:solidFill>
                <a:latin typeface="Arial" panose="020B0604020202020204" pitchFamily="34" charset="0"/>
              </a:rPr>
              <a:t>Szerzői vagy szerzői joghoz kapcsolódó  jogok megsértése</a:t>
            </a:r>
          </a:p>
          <a:p>
            <a:pPr marL="0" indent="0" algn="ctr" eaLnBrk="1" hangingPunct="1">
              <a:lnSpc>
                <a:spcPct val="90000"/>
              </a:lnSpc>
              <a:buNone/>
            </a:pPr>
            <a:endParaRPr lang="hu-HU" altLang="hu-HU" sz="2400">
              <a:solidFill>
                <a:srgbClr val="898989"/>
              </a:solidFill>
              <a:latin typeface="Arial" panose="020B0604020202020204" pitchFamily="34"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5BFD4AF-CE07-1598-95AF-7083D8CB32B0}"/>
              </a:ext>
            </a:extLst>
          </p:cNvPr>
          <p:cNvSpPr>
            <a:spLocks noGrp="1"/>
          </p:cNvSpPr>
          <p:nvPr>
            <p:ph type="title"/>
          </p:nvPr>
        </p:nvSpPr>
        <p:spPr/>
        <p:txBody>
          <a:bodyPr/>
          <a:lstStyle/>
          <a:p>
            <a:pPr eaLnBrk="1" hangingPunct="1">
              <a:defRPr/>
            </a:pPr>
            <a:r>
              <a:rPr lang="hu-HU" altLang="hu-HU" sz="4000" dirty="0"/>
              <a:t> </a:t>
            </a:r>
            <a:r>
              <a:rPr lang="hu-HU" altLang="hu-HU" sz="3200" dirty="0"/>
              <a:t>A </a:t>
            </a:r>
            <a:r>
              <a:rPr lang="hu-HU" altLang="hu-HU" sz="3200" dirty="0">
                <a:solidFill>
                  <a:schemeClr val="accent6">
                    <a:lumMod val="75000"/>
                  </a:schemeClr>
                </a:solidFill>
              </a:rPr>
              <a:t>gazdasági csalás (374. </a:t>
            </a:r>
            <a:r>
              <a:rPr lang="hu-HU" altLang="hu-HU" sz="3200">
                <a:solidFill>
                  <a:schemeClr val="accent6">
                    <a:lumMod val="75000"/>
                  </a:schemeClr>
                </a:solidFill>
              </a:rPr>
              <a:t>§) </a:t>
            </a:r>
            <a:r>
              <a:rPr lang="hu-HU" altLang="hu-HU" sz="3200"/>
              <a:t>kriminalizálásának </a:t>
            </a:r>
            <a:r>
              <a:rPr lang="hu-HU" altLang="hu-HU" sz="3200" dirty="0"/>
              <a:t>indokai</a:t>
            </a:r>
            <a:br>
              <a:rPr lang="hu-HU" altLang="hu-HU" sz="3200" dirty="0"/>
            </a:br>
            <a:r>
              <a:rPr lang="hu-HU" altLang="hu-HU" sz="3200" dirty="0"/>
              <a:t>(A Btk. indokolásából)</a:t>
            </a:r>
          </a:p>
        </p:txBody>
      </p:sp>
      <p:sp>
        <p:nvSpPr>
          <p:cNvPr id="5123" name="Rectangle 3">
            <a:extLst>
              <a:ext uri="{FF2B5EF4-FFF2-40B4-BE49-F238E27FC236}">
                <a16:creationId xmlns:a16="http://schemas.microsoft.com/office/drawing/2014/main" id="{FBBAED3D-FB65-C36D-EF8C-6ACBC0B04555}"/>
              </a:ext>
            </a:extLst>
          </p:cNvPr>
          <p:cNvSpPr>
            <a:spLocks noGrp="1"/>
          </p:cNvSpPr>
          <p:nvPr>
            <p:ph type="body" idx="1"/>
          </p:nvPr>
        </p:nvSpPr>
        <p:spPr>
          <a:ln>
            <a:solidFill>
              <a:schemeClr val="hlink"/>
            </a:solidFill>
            <a:miter lim="800000"/>
            <a:headEnd/>
            <a:tailEnd/>
          </a:ln>
        </p:spPr>
        <p:txBody>
          <a:bodyPr/>
          <a:lstStyle/>
          <a:p>
            <a:pPr eaLnBrk="1" hangingPunct="1">
              <a:lnSpc>
                <a:spcPct val="80000"/>
              </a:lnSpc>
            </a:pPr>
            <a:r>
              <a:rPr lang="hu-HU" altLang="hu-HU" sz="2400"/>
              <a:t>A gyakorlatban több ízben fordult elő az, hogy a jellemzően állami tulajdonú gazdasági társaság vezetői olyan tevékenységet végeztek, amely a gazdasági társaságnak milliárdos kárt okozott. Természetes személy megtévesztésének hiányában a csalás ezen esetekben nem volt megállapítható, holott magát a gazdasági társaságot, illetve annak szerveit tévedésbe ejtették. A hűtlen kezelés törvényi tényállása nem értékeli e cselekmények legfőbb jellegzetességét, azaz a megtévesztő magatartást. Ugyanakkor e cselekményeknél a büntetőjogi megítélés szempontjából kevésbé releváns az, hogy az elkövetőre rá van-e bízva a vagyon és megállapítható-e a kötelességszegés.</a:t>
            </a:r>
          </a:p>
          <a:p>
            <a:pPr eaLnBrk="1" hangingPunct="1">
              <a:lnSpc>
                <a:spcPct val="80000"/>
              </a:lnSpc>
            </a:pPr>
            <a:r>
              <a:rPr lang="hu-HU" altLang="hu-HU" sz="2400">
                <a:solidFill>
                  <a:schemeClr val="accent1"/>
                </a:solidFill>
              </a:rPr>
              <a:t>Az e minősítés miatt indult büntető eljárások száma elhanyagolható.</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1">
            <a:extLst>
              <a:ext uri="{FF2B5EF4-FFF2-40B4-BE49-F238E27FC236}">
                <a16:creationId xmlns:a16="http://schemas.microsoft.com/office/drawing/2014/main" id="{23690F29-C999-6D8F-CA33-924351B74044}"/>
              </a:ext>
            </a:extLst>
          </p:cNvPr>
          <p:cNvSpPr>
            <a:spLocks noGrp="1"/>
          </p:cNvSpPr>
          <p:nvPr>
            <p:ph type="title"/>
          </p:nvPr>
        </p:nvSpPr>
        <p:spPr/>
        <p:txBody>
          <a:bodyPr/>
          <a:lstStyle/>
          <a:p>
            <a:r>
              <a:rPr lang="hu-HU" altLang="hu-HU"/>
              <a:t>A gazdasági csalás tehát:</a:t>
            </a:r>
          </a:p>
        </p:txBody>
      </p:sp>
      <p:sp>
        <p:nvSpPr>
          <p:cNvPr id="3" name="Tartalom helye 2">
            <a:extLst>
              <a:ext uri="{FF2B5EF4-FFF2-40B4-BE49-F238E27FC236}">
                <a16:creationId xmlns:a16="http://schemas.microsoft.com/office/drawing/2014/main" id="{DA417DCF-A70D-03B8-3E59-798735C26701}"/>
              </a:ext>
            </a:extLst>
          </p:cNvPr>
          <p:cNvSpPr>
            <a:spLocks noGrp="1"/>
          </p:cNvSpPr>
          <p:nvPr>
            <p:ph idx="1"/>
          </p:nvPr>
        </p:nvSpPr>
        <p:spPr/>
        <p:txBody>
          <a:bodyPr/>
          <a:lstStyle/>
          <a:p>
            <a:pPr>
              <a:defRPr/>
            </a:pPr>
            <a:r>
              <a:rPr lang="hu-HU" dirty="0"/>
              <a:t>Jogtalan haszonszerzési célzat mellett</a:t>
            </a:r>
          </a:p>
          <a:p>
            <a:pPr>
              <a:defRPr/>
            </a:pPr>
            <a:r>
              <a:rPr lang="hu-HU" dirty="0"/>
              <a:t>Gazdasági tevékenység színlelése</a:t>
            </a:r>
          </a:p>
          <a:p>
            <a:pPr>
              <a:defRPr/>
            </a:pPr>
            <a:r>
              <a:rPr lang="hu-HU" dirty="0"/>
              <a:t>Ezzel okozati összefüggésben vagyoni hátrány okozása.</a:t>
            </a:r>
          </a:p>
          <a:p>
            <a:pPr marL="0" indent="0">
              <a:buNone/>
              <a:defRPr/>
            </a:pPr>
            <a:endParaRPr lang="hu-HU" dirty="0"/>
          </a:p>
          <a:p>
            <a:pPr marL="0" indent="0">
              <a:buNone/>
              <a:defRPr/>
            </a:pPr>
            <a:r>
              <a:rPr lang="hu-HU" dirty="0"/>
              <a:t>(A gyakorlatban közzétett döntés nem ismert)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2DE8F5A5-E9E5-6B81-3FF4-991F1DD29FAB}"/>
              </a:ext>
            </a:extLst>
          </p:cNvPr>
          <p:cNvSpPr>
            <a:spLocks noGrp="1"/>
          </p:cNvSpPr>
          <p:nvPr>
            <p:ph type="title"/>
          </p:nvPr>
        </p:nvSpPr>
        <p:spPr/>
        <p:txBody>
          <a:bodyPr/>
          <a:lstStyle/>
          <a:p>
            <a:pPr eaLnBrk="1" hangingPunct="1"/>
            <a:r>
              <a:rPr lang="hu-HU" altLang="hu-HU" sz="4000">
                <a:latin typeface="Arial" panose="020B0604020202020204" pitchFamily="34" charset="0"/>
              </a:rPr>
              <a:t>Jármű önkényes elvétele és lopás elhatárolása</a:t>
            </a:r>
          </a:p>
        </p:txBody>
      </p:sp>
      <p:sp>
        <p:nvSpPr>
          <p:cNvPr id="7171" name="Rectangle 5">
            <a:extLst>
              <a:ext uri="{FF2B5EF4-FFF2-40B4-BE49-F238E27FC236}">
                <a16:creationId xmlns:a16="http://schemas.microsoft.com/office/drawing/2014/main" id="{D88C2601-6EC0-5D89-ABB8-C8C03ACBBCB4}"/>
              </a:ext>
            </a:extLst>
          </p:cNvPr>
          <p:cNvSpPr>
            <a:spLocks noGrp="1"/>
          </p:cNvSpPr>
          <p:nvPr>
            <p:ph type="body" sz="half" idx="1"/>
          </p:nvPr>
        </p:nvSpPr>
        <p:spPr/>
        <p:txBody>
          <a:bodyPr/>
          <a:lstStyle/>
          <a:p>
            <a:pPr eaLnBrk="1" hangingPunct="1">
              <a:lnSpc>
                <a:spcPct val="90000"/>
              </a:lnSpc>
            </a:pPr>
            <a:r>
              <a:rPr lang="hu-HU" altLang="hu-HU" b="1">
                <a:solidFill>
                  <a:schemeClr val="folHlink"/>
                </a:solidFill>
                <a:latin typeface="Arial" panose="020B0604020202020204" pitchFamily="34" charset="0"/>
              </a:rPr>
              <a:t>Lopás</a:t>
            </a:r>
          </a:p>
          <a:p>
            <a:pPr eaLnBrk="1" hangingPunct="1">
              <a:lnSpc>
                <a:spcPct val="90000"/>
              </a:lnSpc>
              <a:buFont typeface="Arial" panose="020B0604020202020204" pitchFamily="34" charset="0"/>
              <a:buNone/>
            </a:pPr>
            <a:endParaRPr lang="hu-HU" altLang="hu-HU" b="1">
              <a:solidFill>
                <a:schemeClr val="folHlink"/>
              </a:solidFill>
              <a:latin typeface="Arial" panose="020B0604020202020204" pitchFamily="34" charset="0"/>
            </a:endParaRPr>
          </a:p>
          <a:p>
            <a:pPr eaLnBrk="1" hangingPunct="1">
              <a:lnSpc>
                <a:spcPct val="90000"/>
              </a:lnSpc>
              <a:buFontTx/>
              <a:buChar char="-"/>
            </a:pPr>
            <a:r>
              <a:rPr lang="hu-HU" altLang="hu-HU">
                <a:solidFill>
                  <a:schemeClr val="folHlink"/>
                </a:solidFill>
                <a:latin typeface="Arial" panose="020B0604020202020204" pitchFamily="34" charset="0"/>
              </a:rPr>
              <a:t>A célzat az eltulajdonítás</a:t>
            </a:r>
          </a:p>
          <a:p>
            <a:pPr eaLnBrk="1" hangingPunct="1">
              <a:lnSpc>
                <a:spcPct val="90000"/>
              </a:lnSpc>
              <a:buFontTx/>
              <a:buChar char="-"/>
            </a:pPr>
            <a:r>
              <a:rPr lang="hu-HU" altLang="hu-HU">
                <a:solidFill>
                  <a:schemeClr val="folHlink"/>
                </a:solidFill>
                <a:latin typeface="Arial" panose="020B0604020202020204" pitchFamily="34" charset="0"/>
              </a:rPr>
              <a:t>Az elkövetési tárgy bármely ingóság</a:t>
            </a:r>
          </a:p>
          <a:p>
            <a:pPr eaLnBrk="1" hangingPunct="1">
              <a:lnSpc>
                <a:spcPct val="90000"/>
              </a:lnSpc>
              <a:buFontTx/>
              <a:buChar char="-"/>
            </a:pPr>
            <a:endParaRPr lang="hu-HU" altLang="hu-HU">
              <a:solidFill>
                <a:schemeClr val="folHlink"/>
              </a:solidFill>
              <a:latin typeface="Arial" panose="020B0604020202020204" pitchFamily="34" charset="0"/>
            </a:endParaRPr>
          </a:p>
          <a:p>
            <a:pPr eaLnBrk="1" hangingPunct="1">
              <a:lnSpc>
                <a:spcPct val="90000"/>
              </a:lnSpc>
              <a:buFontTx/>
              <a:buChar char="-"/>
            </a:pPr>
            <a:r>
              <a:rPr lang="hu-HU" altLang="hu-HU">
                <a:solidFill>
                  <a:schemeClr val="folHlink"/>
                </a:solidFill>
                <a:latin typeface="Arial" panose="020B0604020202020204" pitchFamily="34" charset="0"/>
              </a:rPr>
              <a:t>Rábízott  diologeltulajdonítás sikkasztás</a:t>
            </a:r>
          </a:p>
        </p:txBody>
      </p:sp>
      <p:sp>
        <p:nvSpPr>
          <p:cNvPr id="7172" name="Rectangle 6">
            <a:extLst>
              <a:ext uri="{FF2B5EF4-FFF2-40B4-BE49-F238E27FC236}">
                <a16:creationId xmlns:a16="http://schemas.microsoft.com/office/drawing/2014/main" id="{5241BD01-02FA-B1FC-2F5C-83075A14BE53}"/>
              </a:ext>
            </a:extLst>
          </p:cNvPr>
          <p:cNvSpPr>
            <a:spLocks noGrp="1"/>
          </p:cNvSpPr>
          <p:nvPr>
            <p:ph type="body" sz="half" idx="2"/>
          </p:nvPr>
        </p:nvSpPr>
        <p:spPr>
          <a:xfrm>
            <a:off x="6172200" y="1600200"/>
            <a:ext cx="4038600" cy="5068888"/>
          </a:xfrm>
        </p:spPr>
        <p:txBody>
          <a:bodyPr/>
          <a:lstStyle/>
          <a:p>
            <a:pPr eaLnBrk="1" hangingPunct="1">
              <a:lnSpc>
                <a:spcPct val="90000"/>
              </a:lnSpc>
            </a:pPr>
            <a:r>
              <a:rPr lang="hu-HU" altLang="hu-HU" b="1">
                <a:solidFill>
                  <a:srgbClr val="669900"/>
                </a:solidFill>
                <a:latin typeface="Arial" panose="020B0604020202020204" pitchFamily="34" charset="0"/>
              </a:rPr>
              <a:t>Jármű önkényes elvétele</a:t>
            </a:r>
          </a:p>
          <a:p>
            <a:pPr eaLnBrk="1" hangingPunct="1">
              <a:lnSpc>
                <a:spcPct val="90000"/>
              </a:lnSpc>
              <a:buFontTx/>
              <a:buChar char="-"/>
            </a:pPr>
            <a:r>
              <a:rPr lang="hu-HU" altLang="hu-HU">
                <a:solidFill>
                  <a:srgbClr val="669900"/>
                </a:solidFill>
                <a:latin typeface="Arial" panose="020B0604020202020204" pitchFamily="34" charset="0"/>
              </a:rPr>
              <a:t>A célzat a jogtalan használat</a:t>
            </a:r>
          </a:p>
          <a:p>
            <a:pPr eaLnBrk="1" hangingPunct="1">
              <a:lnSpc>
                <a:spcPct val="90000"/>
              </a:lnSpc>
              <a:buFontTx/>
              <a:buChar char="-"/>
            </a:pPr>
            <a:r>
              <a:rPr lang="hu-HU" altLang="hu-HU">
                <a:solidFill>
                  <a:srgbClr val="669900"/>
                </a:solidFill>
                <a:latin typeface="Arial" panose="020B0604020202020204" pitchFamily="34" charset="0"/>
              </a:rPr>
              <a:t>Az elkövetési tárgy</a:t>
            </a:r>
          </a:p>
          <a:p>
            <a:pPr eaLnBrk="1" hangingPunct="1">
              <a:lnSpc>
                <a:spcPct val="90000"/>
              </a:lnSpc>
              <a:buFontTx/>
              <a:buNone/>
            </a:pPr>
            <a:r>
              <a:rPr lang="hu-HU" altLang="hu-HU">
                <a:solidFill>
                  <a:srgbClr val="669900"/>
                </a:solidFill>
                <a:latin typeface="Arial" panose="020B0604020202020204" pitchFamily="34" charset="0"/>
              </a:rPr>
              <a:t>   gépi meghajtású jármű</a:t>
            </a:r>
          </a:p>
          <a:p>
            <a:pPr eaLnBrk="1" hangingPunct="1">
              <a:lnSpc>
                <a:spcPct val="90000"/>
              </a:lnSpc>
              <a:buFontTx/>
              <a:buNone/>
            </a:pPr>
            <a:r>
              <a:rPr lang="hu-HU" altLang="hu-HU">
                <a:solidFill>
                  <a:srgbClr val="669900"/>
                </a:solidFill>
                <a:latin typeface="Arial" panose="020B0604020202020204" pitchFamily="34" charset="0"/>
              </a:rPr>
              <a:t>- Rábízott jármű jogtalan használata is lehet önkényes elvétel</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FD769DD-1B5D-C3B6-4552-D3D381B1160A}"/>
              </a:ext>
            </a:extLst>
          </p:cNvPr>
          <p:cNvSpPr>
            <a:spLocks noGrp="1"/>
          </p:cNvSpPr>
          <p:nvPr>
            <p:ph type="title"/>
          </p:nvPr>
        </p:nvSpPr>
        <p:spPr>
          <a:xfrm>
            <a:off x="1981200" y="274639"/>
            <a:ext cx="8229600" cy="922337"/>
          </a:xfrm>
        </p:spPr>
        <p:txBody>
          <a:bodyPr rtlCol="0">
            <a:normAutofit fontScale="90000"/>
          </a:bodyPr>
          <a:lstStyle/>
          <a:p>
            <a:pPr eaLnBrk="1" fontAlgn="auto" hangingPunct="1">
              <a:spcAft>
                <a:spcPts val="0"/>
              </a:spcAft>
              <a:defRPr/>
            </a:pPr>
            <a:r>
              <a:rPr lang="hu-HU" dirty="0"/>
              <a:t>Jármű önkényes elvétele és hűtlen kezelés elhatárolása</a:t>
            </a:r>
          </a:p>
        </p:txBody>
      </p:sp>
      <p:sp>
        <p:nvSpPr>
          <p:cNvPr id="8195" name="Tartalom helye 2">
            <a:extLst>
              <a:ext uri="{FF2B5EF4-FFF2-40B4-BE49-F238E27FC236}">
                <a16:creationId xmlns:a16="http://schemas.microsoft.com/office/drawing/2014/main" id="{F0A093FC-8FD5-B8C5-D5C0-E40EE748F4FA}"/>
              </a:ext>
            </a:extLst>
          </p:cNvPr>
          <p:cNvSpPr>
            <a:spLocks noGrp="1"/>
          </p:cNvSpPr>
          <p:nvPr>
            <p:ph idx="1"/>
          </p:nvPr>
        </p:nvSpPr>
        <p:spPr>
          <a:xfrm>
            <a:off x="1981200" y="1412876"/>
            <a:ext cx="8229600" cy="5256213"/>
          </a:xfrm>
        </p:spPr>
        <p:txBody>
          <a:bodyPr/>
          <a:lstStyle/>
          <a:p>
            <a:pPr eaLnBrk="1" hangingPunct="1"/>
            <a:r>
              <a:rPr lang="hu-HU" altLang="hu-HU">
                <a:latin typeface="Arial" panose="020B0604020202020204" pitchFamily="34" charset="0"/>
              </a:rPr>
              <a:t>Kúria </a:t>
            </a:r>
            <a:r>
              <a:rPr lang="hu-HU" altLang="hu-HU"/>
              <a:t>35. BK vélemény</a:t>
            </a:r>
          </a:p>
          <a:p>
            <a:pPr eaLnBrk="1" hangingPunct="1">
              <a:buFont typeface="Arial" panose="020B0604020202020204" pitchFamily="34" charset="0"/>
              <a:buNone/>
            </a:pPr>
            <a:r>
              <a:rPr lang="hu-HU" altLang="hu-HU" sz="1800" b="1"/>
              <a:t>Aki a kezelésére bízott idegen gépi meghajtású járművet a használatra vonatkozó rendelkezésektől eltérő módon veszi igénybe, hűtlen kezelést valósíthat meg.</a:t>
            </a:r>
          </a:p>
          <a:p>
            <a:pPr eaLnBrk="1" hangingPunct="1">
              <a:buFont typeface="Arial" panose="020B0604020202020204" pitchFamily="34" charset="0"/>
              <a:buNone/>
            </a:pPr>
            <a:r>
              <a:rPr lang="hu-HU" altLang="hu-HU" sz="1800"/>
              <a:t>Az 2012. évi C. törvény (a továbbiakban: Btk.) XXXVI. Fejezetében szabályozott hűtlen kezelés, valamint a jármű önkényes elvétele több vonatkozásban mutatkozó hasonlósága ellenére egymástól lényegesen eltér.</a:t>
            </a:r>
          </a:p>
          <a:p>
            <a:pPr eaLnBrk="1" hangingPunct="1">
              <a:buFont typeface="Arial" panose="020B0604020202020204" pitchFamily="34" charset="0"/>
              <a:buNone/>
            </a:pPr>
            <a:r>
              <a:rPr lang="hu-HU" altLang="hu-HU" sz="1800"/>
              <a:t>A jogi tárgy szempontjából vizsgálva a  Btk. 376. § (1) bekezdésében szabályozott hűtlen kezelés a vagyonkezelési megbízásból folyó kötelességszegéssel összefüggő vagyoni hátrány okozását jelenti. A  Btk. 380. § (1) bekezdésében meghatározott jármű önkényes elvétele folytán pedig a gépi meghajtású jármű tulajdonosa vagy jogos használója a használati jogának gyakorlásában van időlegesen akadályozva. Ezt nyomatékosan kifejezésre juttatja az e törvényhelyhez fűzött miniszteri indokolás is.</a:t>
            </a:r>
          </a:p>
          <a:p>
            <a:pPr eaLnBrk="1" hangingPunct="1">
              <a:buFont typeface="Arial" panose="020B0604020202020204" pitchFamily="34" charset="0"/>
              <a:buNone/>
            </a:pPr>
            <a:r>
              <a:rPr lang="hu-HU" altLang="hu-HU" sz="1800"/>
              <a:t>A hűtlen kezelés esetében az idegen vagyon kezelésére vonatkozó kötelezettség terheli az elkövetőt. A kezelés magában foglalja a rábízást is, de ennél szélesebb kört ölel fel; tartalmazza az idegen vagyontárgy üzemeltetését, működtetését és általában olyan huzamosan tartó vagy folyamatos tevékenységet, amelyet az elkövető a tulajdonos, illetőleg a megbízó érdekében végez.</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AE5EA2B-DB48-DB70-1CC7-8A3D3C4BABB8}"/>
              </a:ext>
            </a:extLst>
          </p:cNvPr>
          <p:cNvSpPr>
            <a:spLocks noGrp="1"/>
          </p:cNvSpPr>
          <p:nvPr>
            <p:ph type="title"/>
          </p:nvPr>
        </p:nvSpPr>
        <p:spPr>
          <a:xfrm>
            <a:off x="1981200" y="320040"/>
            <a:ext cx="7239000" cy="1143000"/>
          </a:xfrm>
        </p:spPr>
        <p:txBody>
          <a:bodyPr>
            <a:noAutofit/>
          </a:bodyPr>
          <a:lstStyle/>
          <a:p>
            <a:pPr eaLnBrk="1" fontAlgn="auto" hangingPunct="1">
              <a:spcAft>
                <a:spcPts val="0"/>
              </a:spcAft>
              <a:defRPr/>
            </a:pPr>
            <a:r>
              <a:rPr lang="hu-HU" sz="2800" dirty="0"/>
              <a:t>A nemzeti szocialista vagy kommunista rendszerek bűneinek nyilvános tagadása</a:t>
            </a:r>
          </a:p>
        </p:txBody>
      </p:sp>
      <p:sp>
        <p:nvSpPr>
          <p:cNvPr id="11267" name="Tartalom helye 2">
            <a:extLst>
              <a:ext uri="{FF2B5EF4-FFF2-40B4-BE49-F238E27FC236}">
                <a16:creationId xmlns:a16="http://schemas.microsoft.com/office/drawing/2014/main" id="{499E3056-5AF2-B694-EE58-C75B26950984}"/>
              </a:ext>
            </a:extLst>
          </p:cNvPr>
          <p:cNvSpPr>
            <a:spLocks noGrp="1"/>
          </p:cNvSpPr>
          <p:nvPr>
            <p:ph idx="1"/>
          </p:nvPr>
        </p:nvSpPr>
        <p:spPr/>
        <p:txBody>
          <a:bodyPr/>
          <a:lstStyle/>
          <a:p>
            <a:pPr eaLnBrk="1" hangingPunct="1"/>
            <a:r>
              <a:rPr lang="hu-HU" altLang="hu-HU"/>
              <a:t>333. § Aki nagy nyilvánosság előtt a nemzeti szocialista vagy kommunista rendszerek által elkövetett népirtás vagy más,emberiesség elleni cselekmények tényét tagadja, kétségbe vonja, jelentéktelen színben tünteti fel, vagy azokat igazolni törekszik, bűntett miatt három évig terjedő szabadságvesztéssel büntetendő.</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1CEB305-D4F6-BD0D-98C2-00EC02FB17AB}"/>
              </a:ext>
            </a:extLst>
          </p:cNvPr>
          <p:cNvSpPr>
            <a:spLocks noGrp="1"/>
          </p:cNvSpPr>
          <p:nvPr>
            <p:ph type="title"/>
          </p:nvPr>
        </p:nvSpPr>
        <p:spPr/>
        <p:txBody>
          <a:bodyPr/>
          <a:lstStyle/>
          <a:p>
            <a:pPr eaLnBrk="1" hangingPunct="1"/>
            <a:r>
              <a:rPr lang="hu-HU" altLang="hu-HU" sz="4000">
                <a:latin typeface="Arial" panose="020B0604020202020204" pitchFamily="34" charset="0"/>
              </a:rPr>
              <a:t>Jármű jogtalan elvétele és sikkasztás viszonya</a:t>
            </a:r>
          </a:p>
        </p:txBody>
      </p:sp>
      <p:sp>
        <p:nvSpPr>
          <p:cNvPr id="28675" name="Rectangle 3">
            <a:extLst>
              <a:ext uri="{FF2B5EF4-FFF2-40B4-BE49-F238E27FC236}">
                <a16:creationId xmlns:a16="http://schemas.microsoft.com/office/drawing/2014/main" id="{14BC798F-B477-CC34-4236-0027F6C19862}"/>
              </a:ext>
            </a:extLst>
          </p:cNvPr>
          <p:cNvSpPr>
            <a:spLocks noGrp="1"/>
          </p:cNvSpPr>
          <p:nvPr>
            <p:ph type="body" idx="1"/>
          </p:nvPr>
        </p:nvSpPr>
        <p:spPr>
          <a:xfrm>
            <a:off x="1981200" y="1600200"/>
            <a:ext cx="8229600" cy="4781550"/>
          </a:xfrm>
        </p:spPr>
        <p:txBody>
          <a:bodyPr/>
          <a:lstStyle/>
          <a:p>
            <a:pPr eaLnBrk="1" hangingPunct="1">
              <a:lnSpc>
                <a:spcPct val="80000"/>
              </a:lnSpc>
              <a:defRPr/>
            </a:pPr>
            <a:r>
              <a:rPr lang="hu-HU" altLang="hu-HU" sz="1600" dirty="0">
                <a:latin typeface="Arial" panose="020B0604020202020204" pitchFamily="34" charset="0"/>
              </a:rPr>
              <a:t>A bírói gyakorlat szerint a rábízott idegen dologgal való </a:t>
            </a:r>
            <a:r>
              <a:rPr lang="hu-HU" altLang="hu-HU" sz="1600" dirty="0" err="1">
                <a:latin typeface="Arial" panose="020B0604020202020204" pitchFamily="34" charset="0"/>
              </a:rPr>
              <a:t>sajátjakénti</a:t>
            </a:r>
            <a:r>
              <a:rPr lang="hu-HU" altLang="hu-HU" sz="1600" dirty="0">
                <a:latin typeface="Arial" panose="020B0604020202020204" pitchFamily="34" charset="0"/>
              </a:rPr>
              <a:t> rendelkezés akkor valósul meg - így a sikkasztás ezen fordulata is -, ha az elkövető az erre jogosult engedélye nélkül akár az igazi tulajdonos, akár harmadik személyek irányában időlegesen olyan magatartást tanúsít, amelyre csak a tulajdonos vagy annak hozzájárulásával más jogosult. Így például: ha a használaton kívül egyéb célból rábízott dolog birtokát, használatát az elkövető időlegesen másnak átengedi, zálogba adja, megterheli. A sajátjaként való rendelkezés tulajdonképpen olyan magatartás, amelyre csak a tulajdonos jogosult, amelynek az a célja, hogy egy harmadik személy, de maga a tulajdonos előtt is azt a látszatot keltse, mintha a dologgal rendelkező lenne a tulajdonos. (1994. évi 10. sz. BH 390. számú jogeset). </a:t>
            </a:r>
            <a:r>
              <a:rPr lang="hu-HU" altLang="hu-HU" sz="1600" dirty="0">
                <a:highlight>
                  <a:srgbClr val="FFFF00"/>
                </a:highlight>
                <a:latin typeface="Arial" panose="020B0604020202020204" pitchFamily="34" charset="0"/>
              </a:rPr>
              <a:t>Ha a vádlott a rábízott gépkocsit jogtalanul használja, azt nem lehet megállapítani, hogy azzal kívülállók - harmadik személyek felé - </a:t>
            </a:r>
            <a:r>
              <a:rPr lang="hu-HU" altLang="hu-HU" sz="1600" dirty="0">
                <a:highlight>
                  <a:srgbClr val="00FFFF"/>
                </a:highlight>
                <a:latin typeface="Arial" panose="020B0604020202020204" pitchFamily="34" charset="0"/>
              </a:rPr>
              <a:t>mint tulajdonos </a:t>
            </a:r>
            <a:r>
              <a:rPr lang="hu-HU" altLang="hu-HU" sz="1600" dirty="0">
                <a:highlight>
                  <a:srgbClr val="FFFF00"/>
                </a:highlight>
                <a:latin typeface="Arial" panose="020B0604020202020204" pitchFamily="34" charset="0"/>
              </a:rPr>
              <a:t>viselkedett volna, így </a:t>
            </a:r>
            <a:r>
              <a:rPr lang="hu-HU" altLang="hu-HU" sz="1600" dirty="0" err="1">
                <a:highlight>
                  <a:srgbClr val="FFFF00"/>
                </a:highlight>
                <a:latin typeface="Arial" panose="020B0604020202020204" pitchFamily="34" charset="0"/>
              </a:rPr>
              <a:t>sajátjakénti</a:t>
            </a:r>
            <a:r>
              <a:rPr lang="hu-HU" altLang="hu-HU" sz="1600" dirty="0">
                <a:highlight>
                  <a:srgbClr val="FFFF00"/>
                </a:highlight>
                <a:latin typeface="Arial" panose="020B0604020202020204" pitchFamily="34" charset="0"/>
              </a:rPr>
              <a:t> rendelkezés ilyenkor nem állapítható meg..</a:t>
            </a:r>
          </a:p>
          <a:p>
            <a:pPr eaLnBrk="1" hangingPunct="1">
              <a:lnSpc>
                <a:spcPct val="80000"/>
              </a:lnSpc>
              <a:defRPr/>
            </a:pPr>
            <a:r>
              <a:rPr lang="hu-HU" altLang="hu-HU" sz="1600" dirty="0">
                <a:latin typeface="Arial" panose="020B0604020202020204" pitchFamily="34" charset="0"/>
              </a:rPr>
              <a:t>Ugyanakkor </a:t>
            </a:r>
            <a:r>
              <a:rPr lang="hu-HU" altLang="hu-HU" sz="1600" dirty="0">
                <a:highlight>
                  <a:srgbClr val="00FF00"/>
                </a:highlight>
                <a:latin typeface="Arial" panose="020B0604020202020204" pitchFamily="34" charset="0"/>
              </a:rPr>
              <a:t>ilyen esetben </a:t>
            </a:r>
            <a:r>
              <a:rPr lang="hu-HU" altLang="hu-HU" sz="1600" dirty="0">
                <a:latin typeface="Arial" panose="020B0604020202020204" pitchFamily="34" charset="0"/>
              </a:rPr>
              <a:t>a vádlott a 380. § (1) </a:t>
            </a:r>
            <a:r>
              <a:rPr lang="hu-HU" altLang="hu-HU" sz="1600" dirty="0" err="1">
                <a:latin typeface="Arial" panose="020B0604020202020204" pitchFamily="34" charset="0"/>
              </a:rPr>
              <a:t>bek</a:t>
            </a:r>
            <a:r>
              <a:rPr lang="hu-HU" altLang="hu-HU" sz="1600" dirty="0">
                <a:latin typeface="Arial" panose="020B0604020202020204" pitchFamily="34" charset="0"/>
              </a:rPr>
              <a:t>. II. fordulat szerinti jármű önkényes elvételét maradéktalanul megvalósítja azzal, hogy </a:t>
            </a:r>
            <a:r>
              <a:rPr lang="hu-HU" altLang="hu-HU" sz="1600" dirty="0">
                <a:highlight>
                  <a:srgbClr val="00FF00"/>
                </a:highlight>
                <a:latin typeface="Arial" panose="020B0604020202020204" pitchFamily="34" charset="0"/>
              </a:rPr>
              <a:t>a rábízott járművet jogtalanul használja</a:t>
            </a:r>
            <a:r>
              <a:rPr lang="hu-HU" altLang="hu-HU" sz="1600" dirty="0">
                <a:latin typeface="Arial" panose="020B0604020202020204" pitchFamily="34" charset="0"/>
              </a:rPr>
              <a:t>. Erre figyelemmel cselekményét jármű önkényes elvétele vétségének kell minősíteni. Az említett rábízás célja, indoka - a használatba átengedésen kívül - bármi lehet (például: javítás, megőrzés, harmadik személy részére történő átadás stb.).</a:t>
            </a:r>
          </a:p>
          <a:p>
            <a:pPr eaLnBrk="1" hangingPunct="1">
              <a:lnSpc>
                <a:spcPct val="80000"/>
              </a:lnSpc>
              <a:defRPr/>
            </a:pPr>
            <a:r>
              <a:rPr lang="hu-HU" altLang="hu-HU" sz="1600" dirty="0">
                <a:highlight>
                  <a:srgbClr val="00FFFF"/>
                </a:highlight>
                <a:latin typeface="Arial" panose="020B0604020202020204" pitchFamily="34" charset="0"/>
              </a:rPr>
              <a:t>Ha azonban a rábízás célja a dolog rendeltetésszerű használata, </a:t>
            </a:r>
            <a:r>
              <a:rPr lang="hu-HU" altLang="hu-HU" sz="1600" dirty="0">
                <a:latin typeface="Arial" panose="020B0604020202020204" pitchFamily="34" charset="0"/>
              </a:rPr>
              <a:t>úgy a szerződés szerinti használat túllépése (például: a dolog időleges jogtalan átengedése harmadik személy részére) jármű önkényes elvételének vétségét nem meríti ki, az ilyen magatartás - a kialakult ítélkezési gyakorlat szerint - rendszerint </a:t>
            </a:r>
            <a:r>
              <a:rPr lang="hu-HU" altLang="hu-HU" sz="1600" dirty="0">
                <a:highlight>
                  <a:srgbClr val="00FFFF"/>
                </a:highlight>
                <a:latin typeface="Arial" panose="020B0604020202020204" pitchFamily="34" charset="0"/>
              </a:rPr>
              <a:t>szerződésszegésként értékelhető</a:t>
            </a:r>
            <a:r>
              <a:rPr lang="hu-HU" altLang="hu-HU" sz="1600" dirty="0">
                <a:latin typeface="Arial" panose="020B0604020202020204" pitchFamily="34" charset="0"/>
              </a:rPr>
              <a:t>. (FBK 1995/22 – aktualizálva)</a:t>
            </a:r>
          </a:p>
          <a:p>
            <a:pPr eaLnBrk="1" hangingPunct="1">
              <a:lnSpc>
                <a:spcPct val="80000"/>
              </a:lnSpc>
              <a:defRPr/>
            </a:pPr>
            <a:endParaRPr lang="hu-HU" altLang="hu-HU" sz="1600" dirty="0">
              <a:latin typeface="Arial" panose="020B0604020202020204" pitchFamily="34" charset="0"/>
            </a:endParaRPr>
          </a:p>
          <a:p>
            <a:pPr eaLnBrk="1" hangingPunct="1">
              <a:lnSpc>
                <a:spcPct val="80000"/>
              </a:lnSpc>
              <a:buFont typeface="Arial" panose="020B0604020202020204" pitchFamily="34" charset="0"/>
              <a:buNone/>
              <a:defRPr/>
            </a:pPr>
            <a:endParaRPr lang="hu-HU" altLang="hu-HU" sz="1600" dirty="0">
              <a:latin typeface="Arial" panose="020B0604020202020204" pitchFamily="34"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a:extLst>
              <a:ext uri="{FF2B5EF4-FFF2-40B4-BE49-F238E27FC236}">
                <a16:creationId xmlns:a16="http://schemas.microsoft.com/office/drawing/2014/main" id="{B19CDA4C-D536-221F-7C51-37A565FC43ED}"/>
              </a:ext>
            </a:extLst>
          </p:cNvPr>
          <p:cNvSpPr>
            <a:spLocks noGrp="1"/>
          </p:cNvSpPr>
          <p:nvPr>
            <p:ph type="title"/>
          </p:nvPr>
        </p:nvSpPr>
        <p:spPr/>
        <p:txBody>
          <a:bodyPr/>
          <a:lstStyle/>
          <a:p>
            <a:r>
              <a:rPr lang="hu-HU" altLang="hu-HU"/>
              <a:t>A bitorlás (384.§) lényege</a:t>
            </a:r>
          </a:p>
        </p:txBody>
      </p:sp>
      <p:sp>
        <p:nvSpPr>
          <p:cNvPr id="12291" name="Tartalom helye 2">
            <a:extLst>
              <a:ext uri="{FF2B5EF4-FFF2-40B4-BE49-F238E27FC236}">
                <a16:creationId xmlns:a16="http://schemas.microsoft.com/office/drawing/2014/main" id="{21852C87-054A-464E-E2B0-2A64DA7DDF31}"/>
              </a:ext>
            </a:extLst>
          </p:cNvPr>
          <p:cNvSpPr>
            <a:spLocks noGrp="1"/>
          </p:cNvSpPr>
          <p:nvPr>
            <p:ph idx="1"/>
          </p:nvPr>
        </p:nvSpPr>
        <p:spPr/>
        <p:txBody>
          <a:bodyPr/>
          <a:lstStyle/>
          <a:p>
            <a:r>
              <a:rPr lang="hu-HU" altLang="hu-HU"/>
              <a:t>A bűncselekmény két fordulata már 1961-ben lényegében ebben a változatban szerepelt </a:t>
            </a:r>
          </a:p>
          <a:p>
            <a:r>
              <a:rPr lang="hu-HU" altLang="hu-HU"/>
              <a:t>a törvényben. Az első fordulat röviden egy vagyoni hátrányt okozó plágium, a második pedig sajátos „gazdasági zsarolás” egy mű díjából való részesedés érdekében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a:extLst>
              <a:ext uri="{FF2B5EF4-FFF2-40B4-BE49-F238E27FC236}">
                <a16:creationId xmlns:a16="http://schemas.microsoft.com/office/drawing/2014/main" id="{511FEC4B-9271-251C-3688-B09690F3FF00}"/>
              </a:ext>
            </a:extLst>
          </p:cNvPr>
          <p:cNvSpPr>
            <a:spLocks noGrp="1"/>
          </p:cNvSpPr>
          <p:nvPr>
            <p:ph type="title"/>
          </p:nvPr>
        </p:nvSpPr>
        <p:spPr/>
        <p:txBody>
          <a:bodyPr/>
          <a:lstStyle/>
          <a:p>
            <a:r>
              <a:rPr lang="hu-HU" altLang="hu-HU" sz="2800"/>
              <a:t>A tényállás</a:t>
            </a:r>
          </a:p>
        </p:txBody>
      </p:sp>
      <p:sp>
        <p:nvSpPr>
          <p:cNvPr id="3" name="Tartalom helye 2">
            <a:extLst>
              <a:ext uri="{FF2B5EF4-FFF2-40B4-BE49-F238E27FC236}">
                <a16:creationId xmlns:a16="http://schemas.microsoft.com/office/drawing/2014/main" id="{7E808B0A-7940-440D-A910-88956D9B2E1C}"/>
              </a:ext>
            </a:extLst>
          </p:cNvPr>
          <p:cNvSpPr>
            <a:spLocks noGrp="1"/>
          </p:cNvSpPr>
          <p:nvPr>
            <p:ph idx="1"/>
          </p:nvPr>
        </p:nvSpPr>
        <p:spPr>
          <a:xfrm>
            <a:off x="1981200" y="1417639"/>
            <a:ext cx="8229600" cy="5165725"/>
          </a:xfrm>
        </p:spPr>
        <p:txBody>
          <a:bodyPr/>
          <a:lstStyle/>
          <a:p>
            <a:pPr marL="0" indent="0">
              <a:buNone/>
              <a:defRPr/>
            </a:pPr>
            <a:r>
              <a:rPr lang="hu-HU" sz="1800" dirty="0"/>
              <a:t>Aki</a:t>
            </a:r>
          </a:p>
          <a:p>
            <a:pPr>
              <a:defRPr/>
            </a:pPr>
            <a:r>
              <a:rPr lang="hu-HU" sz="1800" b="1" i="1" dirty="0">
                <a:solidFill>
                  <a:srgbClr val="00B0F0"/>
                </a:solidFill>
              </a:rPr>
              <a:t>a) </a:t>
            </a:r>
            <a:r>
              <a:rPr lang="hu-HU" sz="1800" b="1" dirty="0">
                <a:solidFill>
                  <a:srgbClr val="00B0F0"/>
                </a:solidFill>
              </a:rPr>
              <a:t>más szellemi alkotását sajátjaként tünteti fel, és ezzel a jogosultnak vagyoni hátrányt okoz, </a:t>
            </a:r>
            <a:r>
              <a:rPr lang="hu-HU" sz="1800" b="1" dirty="0"/>
              <a:t>(materiális)</a:t>
            </a:r>
          </a:p>
          <a:p>
            <a:pPr>
              <a:defRPr/>
            </a:pPr>
            <a:r>
              <a:rPr lang="hu-HU" sz="1800" b="1" i="1" dirty="0">
                <a:solidFill>
                  <a:srgbClr val="00B050"/>
                </a:solidFill>
              </a:rPr>
              <a:t>b) </a:t>
            </a:r>
            <a:r>
              <a:rPr lang="hu-HU" sz="1800" b="1" dirty="0">
                <a:solidFill>
                  <a:srgbClr val="00B050"/>
                </a:solidFill>
              </a:rPr>
              <a:t>gazdálkodó szervezetnél betöltött munkakörével, tisztségével, tagságával visszaélve más szellemi alkotásának hasznosítását vagy az alkotáshoz fűződő jogok érvényesítését attól teszi függővé, hogy annak díjából, illetve az abból származó haszonból vagy nyereségből részesítsék, illetve jogosultként tüntessék fel, </a:t>
            </a:r>
            <a:r>
              <a:rPr lang="hu-HU" sz="1800" b="1" dirty="0"/>
              <a:t>(nem feltétlenül materiális)</a:t>
            </a:r>
          </a:p>
          <a:p>
            <a:pPr marL="0" indent="0">
              <a:buNone/>
              <a:defRPr/>
            </a:pPr>
            <a:r>
              <a:rPr lang="hu-HU" sz="1800" dirty="0"/>
              <a:t>        bűntett miatt három évig terjedő szabadságvesztéssel büntetendő.</a:t>
            </a:r>
          </a:p>
          <a:p>
            <a:pPr marL="0" indent="0">
              <a:buNone/>
              <a:defRPr/>
            </a:pPr>
            <a:r>
              <a:rPr lang="hu-HU" sz="1800" dirty="0"/>
              <a:t>        (2) E § alkalmazásában szellemi alkotás:</a:t>
            </a:r>
          </a:p>
          <a:p>
            <a:pPr>
              <a:defRPr/>
            </a:pPr>
            <a:r>
              <a:rPr lang="hu-HU" sz="1800" i="1" dirty="0"/>
              <a:t>a) </a:t>
            </a:r>
            <a:r>
              <a:rPr lang="hu-HU" sz="1800" dirty="0"/>
              <a:t>a szerzői jogi védelem alá tartozó irodalmi, tudományos vagy művészeti alkotás,</a:t>
            </a:r>
          </a:p>
          <a:p>
            <a:pPr>
              <a:defRPr/>
            </a:pPr>
            <a:r>
              <a:rPr lang="hu-HU" sz="1800" i="1" dirty="0"/>
              <a:t>b) </a:t>
            </a:r>
            <a:r>
              <a:rPr lang="hu-HU" sz="1800" dirty="0"/>
              <a:t>a szabadalmazható találmány,</a:t>
            </a:r>
          </a:p>
          <a:p>
            <a:pPr>
              <a:defRPr/>
            </a:pPr>
            <a:r>
              <a:rPr lang="hu-HU" sz="1800" i="1" dirty="0"/>
              <a:t>c) </a:t>
            </a:r>
            <a:r>
              <a:rPr lang="hu-HU" sz="1800" dirty="0"/>
              <a:t>az oltalmazható növényfajta,</a:t>
            </a:r>
          </a:p>
          <a:p>
            <a:pPr>
              <a:defRPr/>
            </a:pPr>
            <a:r>
              <a:rPr lang="hu-HU" sz="1800" i="1" dirty="0"/>
              <a:t>d) </a:t>
            </a:r>
            <a:r>
              <a:rPr lang="hu-HU" sz="1800" dirty="0"/>
              <a:t>az oltalmazható használati minta,</a:t>
            </a:r>
          </a:p>
          <a:p>
            <a:pPr>
              <a:defRPr/>
            </a:pPr>
            <a:r>
              <a:rPr lang="hu-HU" sz="1800" i="1" dirty="0"/>
              <a:t>e) </a:t>
            </a:r>
            <a:r>
              <a:rPr lang="hu-HU" sz="1800" dirty="0"/>
              <a:t>az oltalmazható formatervezési minta,</a:t>
            </a:r>
          </a:p>
          <a:p>
            <a:pPr>
              <a:defRPr/>
            </a:pPr>
            <a:r>
              <a:rPr lang="hu-HU" sz="1800" i="1" dirty="0"/>
              <a:t>f) </a:t>
            </a:r>
            <a:r>
              <a:rPr lang="hu-HU" sz="1800" dirty="0"/>
              <a:t>a mikroelektronikai félvezető termék oltalmazható topográfiája.</a:t>
            </a:r>
          </a:p>
          <a:p>
            <a:pPr>
              <a:defRPr/>
            </a:pPr>
            <a:endParaRPr lang="hu-HU"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ím 1">
            <a:extLst>
              <a:ext uri="{FF2B5EF4-FFF2-40B4-BE49-F238E27FC236}">
                <a16:creationId xmlns:a16="http://schemas.microsoft.com/office/drawing/2014/main" id="{9A2C8830-E4C1-CADD-8FA4-A661A10D78BB}"/>
              </a:ext>
            </a:extLst>
          </p:cNvPr>
          <p:cNvSpPr>
            <a:spLocks noGrp="1"/>
          </p:cNvSpPr>
          <p:nvPr>
            <p:ph type="title"/>
          </p:nvPr>
        </p:nvSpPr>
        <p:spPr/>
        <p:txBody>
          <a:bodyPr/>
          <a:lstStyle/>
          <a:p>
            <a:r>
              <a:rPr lang="hu-HU" altLang="hu-HU"/>
              <a:t>Szerzői jogok megsértése</a:t>
            </a:r>
          </a:p>
        </p:txBody>
      </p:sp>
      <p:sp>
        <p:nvSpPr>
          <p:cNvPr id="3" name="Tartalom helye 2">
            <a:extLst>
              <a:ext uri="{FF2B5EF4-FFF2-40B4-BE49-F238E27FC236}">
                <a16:creationId xmlns:a16="http://schemas.microsoft.com/office/drawing/2014/main" id="{894F78ED-1C68-DC1C-1BBE-550F8EF544FB}"/>
              </a:ext>
            </a:extLst>
          </p:cNvPr>
          <p:cNvSpPr>
            <a:spLocks noGrp="1"/>
          </p:cNvSpPr>
          <p:nvPr>
            <p:ph idx="1"/>
          </p:nvPr>
        </p:nvSpPr>
        <p:spPr/>
        <p:txBody>
          <a:bodyPr/>
          <a:lstStyle/>
          <a:p>
            <a:pPr>
              <a:defRPr/>
            </a:pPr>
            <a:r>
              <a:rPr lang="hu-HU" sz="1600" b="1" dirty="0"/>
              <a:t>385. § </a:t>
            </a:r>
            <a:r>
              <a:rPr lang="hu-HU" sz="1600" dirty="0"/>
              <a:t>(1) Aki másnak vagy másoknak a szerzői jogról szóló törvény alapján fennálló szerzői vagy ahhoz kapcsolódó jogát vagy jogait vagyoni hátrányt okozva megsérti, vétség miatt két évig terjedő szabadságvesztéssel büntetendő.</a:t>
            </a:r>
          </a:p>
          <a:p>
            <a:pPr>
              <a:defRPr/>
            </a:pPr>
            <a:r>
              <a:rPr lang="hu-HU" sz="1600" dirty="0"/>
              <a:t>(2) Az (1) bekezdés szerint büntetendő, aki a szerzői jogról szóló törvény szerint a magáncélú másolásra tekintettel a szerzőt, illetve a kapcsolódó jogi jogosultat megillető üreshordozó díj, illetve reprográfiai díj megfizetését elmulasztja.</a:t>
            </a:r>
          </a:p>
          <a:p>
            <a:pPr>
              <a:defRPr/>
            </a:pPr>
            <a:r>
              <a:rPr lang="hu-HU" sz="1600" dirty="0"/>
              <a:t>(3) A büntetés bűntett miatt három évig terjedő szabadságvesztés, ha a szerzői vagy szerzői joghoz kapcsolódó jogok megsértését nagyobb vagyoni hátrányt okozva követik el.</a:t>
            </a:r>
          </a:p>
          <a:p>
            <a:pPr>
              <a:defRPr/>
            </a:pPr>
            <a:r>
              <a:rPr lang="hu-HU" sz="1600" dirty="0"/>
              <a:t>(4) Ha a szerzői vagy szerzői joghoz kapcsolódó jogok megsértését</a:t>
            </a:r>
          </a:p>
          <a:p>
            <a:pPr marL="0" indent="0">
              <a:buNone/>
              <a:defRPr/>
            </a:pPr>
            <a:r>
              <a:rPr lang="hu-HU" sz="1600" i="1" dirty="0"/>
              <a:t>        a) </a:t>
            </a:r>
            <a:r>
              <a:rPr lang="hu-HU" sz="1600" dirty="0"/>
              <a:t>jelentős vagyoni hátrányt okozva követik el, a büntetés bűntett miatt egy évtől öt évig,</a:t>
            </a:r>
          </a:p>
          <a:p>
            <a:pPr marL="0" indent="0">
              <a:buNone/>
              <a:defRPr/>
            </a:pPr>
            <a:r>
              <a:rPr lang="hu-HU" sz="1600" i="1" dirty="0"/>
              <a:t>        b) </a:t>
            </a:r>
            <a:r>
              <a:rPr lang="hu-HU" sz="1600" dirty="0"/>
              <a:t>különösen nagy vagyoni hátrányt okozva követik el, a büntetés két évtől nyolc évig,</a:t>
            </a:r>
          </a:p>
          <a:p>
            <a:pPr marL="0" indent="0">
              <a:buNone/>
              <a:defRPr/>
            </a:pPr>
            <a:r>
              <a:rPr lang="hu-HU" sz="1600" i="1" dirty="0"/>
              <a:t>        c) </a:t>
            </a:r>
            <a:r>
              <a:rPr lang="hu-HU" sz="1600" dirty="0"/>
              <a:t>különösen jelentős vagyoni hátrányt okozva követik el, a büntetés öt évtől tíz évig</a:t>
            </a:r>
          </a:p>
          <a:p>
            <a:pPr marL="0" indent="0">
              <a:buNone/>
              <a:defRPr/>
            </a:pPr>
            <a:r>
              <a:rPr lang="hu-HU" sz="1600" dirty="0"/>
              <a:t>        terjedő szabadságvesztés.</a:t>
            </a:r>
          </a:p>
          <a:p>
            <a:pPr>
              <a:defRPr/>
            </a:pPr>
            <a:r>
              <a:rPr lang="hu-HU" sz="1600" dirty="0"/>
              <a:t>(5) Nem valósítja meg az (1) bekezdés szerinti bűncselekményt, aki másnak vagy másoknak a szerzői jogról szóló törvény alapján fennálló szerzői vagy ahhoz kapcsolódó jogát vagy jogait többszörözéssel vagy lehívásra történő hozzáférhetővé tétellel sérti meg, feltéve, hogy a cselekmény jövedelemszerzés célját közvetve sem szolgálja.</a:t>
            </a:r>
          </a:p>
          <a:p>
            <a:pPr>
              <a:defRPr/>
            </a:pPr>
            <a:endParaRPr lang="hu-HU"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1026CD8-5A70-FDBE-2F2E-596C64F42AF3}"/>
              </a:ext>
            </a:extLst>
          </p:cNvPr>
          <p:cNvSpPr>
            <a:spLocks noGrp="1"/>
          </p:cNvSpPr>
          <p:nvPr>
            <p:ph type="title"/>
          </p:nvPr>
        </p:nvSpPr>
        <p:spPr/>
        <p:txBody>
          <a:bodyPr/>
          <a:lstStyle/>
          <a:p>
            <a:pPr eaLnBrk="1" hangingPunct="1"/>
            <a:r>
              <a:rPr lang="hu-HU" altLang="hu-HU" sz="4000"/>
              <a:t>Keretjogszabály-e a szerzői jog megsértéséről szóló Btk-norma</a:t>
            </a:r>
          </a:p>
        </p:txBody>
      </p:sp>
      <p:sp>
        <p:nvSpPr>
          <p:cNvPr id="15363" name="Rectangle 3">
            <a:extLst>
              <a:ext uri="{FF2B5EF4-FFF2-40B4-BE49-F238E27FC236}">
                <a16:creationId xmlns:a16="http://schemas.microsoft.com/office/drawing/2014/main" id="{C42ED659-9859-7806-D197-FEDF410FD81C}"/>
              </a:ext>
            </a:extLst>
          </p:cNvPr>
          <p:cNvSpPr>
            <a:spLocks noGrp="1"/>
          </p:cNvSpPr>
          <p:nvPr>
            <p:ph type="body" idx="1"/>
          </p:nvPr>
        </p:nvSpPr>
        <p:spPr/>
        <p:txBody>
          <a:bodyPr/>
          <a:lstStyle/>
          <a:p>
            <a:pPr eaLnBrk="1" hangingPunct="1">
              <a:lnSpc>
                <a:spcPct val="80000"/>
              </a:lnSpc>
            </a:pPr>
            <a:r>
              <a:rPr lang="hu-HU" altLang="hu-HU" sz="2400"/>
              <a:t>Szűkebb értelemben csak az a keretjogszabály, aminek kereteit – az elkövetési magatartást tekintve is – másik jogszabály tölti meg tartalommal.</a:t>
            </a:r>
          </a:p>
          <a:p>
            <a:pPr eaLnBrk="1" hangingPunct="1">
              <a:lnSpc>
                <a:spcPct val="80000"/>
              </a:lnSpc>
              <a:buFont typeface="Arial" panose="020B0604020202020204" pitchFamily="34" charset="0"/>
              <a:buNone/>
            </a:pPr>
            <a:r>
              <a:rPr lang="hu-HU" altLang="hu-HU" sz="2400"/>
              <a:t>    Itt a jogsértés konkrét formáit, módjait is a szerzői jogról szóló törvény (1999. évi LXXVI. tv.) határozza meg (s nem csupán egyes tényállási elemeket értelmez) így tekinthető keretjogszabálynak.</a:t>
            </a:r>
          </a:p>
          <a:p>
            <a:pPr eaLnBrk="1" hangingPunct="1">
              <a:lnSpc>
                <a:spcPct val="80000"/>
              </a:lnSpc>
              <a:buFont typeface="Arial" panose="020B0604020202020204" pitchFamily="34" charset="0"/>
              <a:buNone/>
            </a:pPr>
            <a:r>
              <a:rPr lang="hu-HU" altLang="hu-HU" sz="2400"/>
              <a:t>A bírói gyakorlat is ezen az állásponton van:</a:t>
            </a:r>
          </a:p>
          <a:p>
            <a:pPr eaLnBrk="1" hangingPunct="1">
              <a:lnSpc>
                <a:spcPct val="80000"/>
              </a:lnSpc>
            </a:pPr>
            <a:r>
              <a:rPr lang="hu-HU" altLang="hu-HU" sz="2400"/>
              <a:t>A szerzői joghoz kapcsolódó jogok megsértésének bűncselekménye csak akkor állapítható meg, ha bizonyított, hogy a büntető anyagi norma (keretjogszabály) tartalmát   jogi törvényben írt védelem kiterjed a szerzőre (jogtulajdonosra) és a műre.(Ítélőtáblai Határozatok, IH 2015. 129.2015. évi 4. szám 6-7. oldal)</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89A6CA-4694-ACF2-A294-B164CC6F66B6}"/>
              </a:ext>
            </a:extLst>
          </p:cNvPr>
          <p:cNvSpPr>
            <a:spLocks noGrp="1"/>
          </p:cNvSpPr>
          <p:nvPr>
            <p:ph type="title"/>
          </p:nvPr>
        </p:nvSpPr>
        <p:spPr/>
        <p:txBody>
          <a:bodyPr rtlCol="0">
            <a:normAutofit/>
          </a:bodyPr>
          <a:lstStyle/>
          <a:p>
            <a:pPr eaLnBrk="1" fontAlgn="auto" hangingPunct="1">
              <a:spcAft>
                <a:spcPts val="0"/>
              </a:spcAft>
              <a:defRPr/>
            </a:pPr>
            <a:r>
              <a:rPr lang="hu-HU" dirty="0"/>
              <a:t>Kúria 9/2013. számú büntető elvi határozat</a:t>
            </a:r>
          </a:p>
        </p:txBody>
      </p:sp>
      <p:sp>
        <p:nvSpPr>
          <p:cNvPr id="16387" name="Tartalom helye 2">
            <a:extLst>
              <a:ext uri="{FF2B5EF4-FFF2-40B4-BE49-F238E27FC236}">
                <a16:creationId xmlns:a16="http://schemas.microsoft.com/office/drawing/2014/main" id="{99F3BD0B-9176-E629-80DC-05F8726A7805}"/>
              </a:ext>
            </a:extLst>
          </p:cNvPr>
          <p:cNvSpPr>
            <a:spLocks noGrp="1"/>
          </p:cNvSpPr>
          <p:nvPr>
            <p:ph idx="1"/>
          </p:nvPr>
        </p:nvSpPr>
        <p:spPr/>
        <p:txBody>
          <a:bodyPr/>
          <a:lstStyle/>
          <a:p>
            <a:pPr eaLnBrk="1" hangingPunct="1"/>
            <a:r>
              <a:rPr lang="hu-HU" altLang="hu-HU"/>
              <a:t>Amennyiben a mű először külföldön került nyilvánosságra, és szerzője külföldi, ő, illetve műve magyar szerzői jogi védelemben csak nemzetközi egyezmény, illetőleg viszonosság alapján részesülhet. Ezért a büntetőeljárás során a szerző (jogtulajdonos) honosságára és a mű első nyilvánosságra hozatalának helyére vonatkozó adatokat tisztázni kell. </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05F161A-0AE6-50CD-078C-C9D2B4FC4302}"/>
              </a:ext>
            </a:extLst>
          </p:cNvPr>
          <p:cNvSpPr>
            <a:spLocks noGrp="1"/>
          </p:cNvSpPr>
          <p:nvPr>
            <p:ph type="title"/>
          </p:nvPr>
        </p:nvSpPr>
        <p:spPr/>
        <p:txBody>
          <a:bodyPr rtlCol="0">
            <a:normAutofit fontScale="90000"/>
          </a:bodyPr>
          <a:lstStyle/>
          <a:p>
            <a:pPr eaLnBrk="1" fontAlgn="auto" hangingPunct="1">
              <a:spcAft>
                <a:spcPts val="0"/>
              </a:spcAft>
              <a:defRPr/>
            </a:pPr>
            <a:r>
              <a:rPr lang="hu-HU" dirty="0"/>
              <a:t>9/2013. számú büntető elvi határozat</a:t>
            </a:r>
            <a:br>
              <a:rPr lang="hu-HU" dirty="0"/>
            </a:br>
            <a:endParaRPr lang="hu-HU" dirty="0"/>
          </a:p>
        </p:txBody>
      </p:sp>
      <p:sp>
        <p:nvSpPr>
          <p:cNvPr id="17411" name="Tartalom helye 2">
            <a:extLst>
              <a:ext uri="{FF2B5EF4-FFF2-40B4-BE49-F238E27FC236}">
                <a16:creationId xmlns:a16="http://schemas.microsoft.com/office/drawing/2014/main" id="{3F391AF0-C04E-AECD-2620-94AB3FFFAFDE}"/>
              </a:ext>
            </a:extLst>
          </p:cNvPr>
          <p:cNvSpPr>
            <a:spLocks noGrp="1"/>
          </p:cNvSpPr>
          <p:nvPr>
            <p:ph idx="1"/>
          </p:nvPr>
        </p:nvSpPr>
        <p:spPr/>
        <p:txBody>
          <a:bodyPr/>
          <a:lstStyle/>
          <a:p>
            <a:pPr eaLnBrk="1" hangingPunct="1"/>
            <a:r>
              <a:rPr lang="hu-HU" altLang="hu-HU"/>
              <a:t>Nem követi el a szerzői és szomszédos jogok megsértését az, aki olyan  </a:t>
            </a:r>
            <a:r>
              <a:rPr lang="hu-HU" altLang="hu-HU" sz="2400"/>
              <a:t>[illegálisan másolt, soksorosított] </a:t>
            </a:r>
            <a:r>
              <a:rPr lang="hu-HU" altLang="hu-HU"/>
              <a:t>hanganyagot tartalmazó CD lemezeket vásárol saját célra, amelyek után nem fizettek szerzői jogdíjat (Btk. 329/A. §).</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a:extLst>
              <a:ext uri="{FF2B5EF4-FFF2-40B4-BE49-F238E27FC236}">
                <a16:creationId xmlns:a16="http://schemas.microsoft.com/office/drawing/2014/main" id="{0B4FAFE1-4878-1199-1B93-41A11F82CB50}"/>
              </a:ext>
            </a:extLst>
          </p:cNvPr>
          <p:cNvSpPr>
            <a:spLocks noGrp="1"/>
          </p:cNvSpPr>
          <p:nvPr>
            <p:ph type="title"/>
          </p:nvPr>
        </p:nvSpPr>
        <p:spPr/>
        <p:txBody>
          <a:bodyPr/>
          <a:lstStyle/>
          <a:p>
            <a:r>
              <a:rPr lang="hu-HU" altLang="hu-HU"/>
              <a:t>Uzsora-bűncselekmény – 381. § (a fontos, konjunktív) elemek</a:t>
            </a:r>
          </a:p>
        </p:txBody>
      </p:sp>
      <p:sp>
        <p:nvSpPr>
          <p:cNvPr id="3" name="Tartalom helye 2">
            <a:extLst>
              <a:ext uri="{FF2B5EF4-FFF2-40B4-BE49-F238E27FC236}">
                <a16:creationId xmlns:a16="http://schemas.microsoft.com/office/drawing/2014/main" id="{7440BEC6-0819-1C54-1F2D-39B861119EE9}"/>
              </a:ext>
            </a:extLst>
          </p:cNvPr>
          <p:cNvSpPr>
            <a:spLocks noGrp="1"/>
          </p:cNvSpPr>
          <p:nvPr>
            <p:ph idx="1"/>
          </p:nvPr>
        </p:nvSpPr>
        <p:spPr/>
        <p:txBody>
          <a:bodyPr/>
          <a:lstStyle/>
          <a:p>
            <a:pPr>
              <a:defRPr/>
            </a:pPr>
            <a:r>
              <a:rPr lang="hu-HU" dirty="0"/>
              <a:t>- </a:t>
            </a:r>
            <a:r>
              <a:rPr lang="hu-HU" dirty="0">
                <a:solidFill>
                  <a:srgbClr val="00B050"/>
                </a:solidFill>
              </a:rPr>
              <a:t>rászorult</a:t>
            </a:r>
            <a:r>
              <a:rPr lang="hu-HU" dirty="0"/>
              <a:t> sértetti helyzet kihasználása,</a:t>
            </a:r>
          </a:p>
          <a:p>
            <a:pPr>
              <a:defRPr/>
            </a:pPr>
            <a:r>
              <a:rPr lang="hu-HU" dirty="0"/>
              <a:t>- különösen </a:t>
            </a:r>
            <a:r>
              <a:rPr lang="hu-HU" dirty="0">
                <a:solidFill>
                  <a:srgbClr val="669900"/>
                </a:solidFill>
              </a:rPr>
              <a:t>aránytalan</a:t>
            </a:r>
            <a:r>
              <a:rPr lang="hu-HU" dirty="0"/>
              <a:t> ellenszolgáltatás kikötése,</a:t>
            </a:r>
          </a:p>
          <a:p>
            <a:pPr>
              <a:defRPr/>
            </a:pPr>
            <a:r>
              <a:rPr lang="hu-HU" dirty="0"/>
              <a:t>- ennek alkalmazása révén </a:t>
            </a:r>
            <a:r>
              <a:rPr lang="hu-HU" dirty="0">
                <a:solidFill>
                  <a:srgbClr val="00B0F0"/>
                </a:solidFill>
              </a:rPr>
              <a:t>súlyos</a:t>
            </a:r>
            <a:r>
              <a:rPr lang="hu-HU" dirty="0"/>
              <a:t> vagy további</a:t>
            </a:r>
          </a:p>
          <a:p>
            <a:pPr marL="0" indent="0">
              <a:buNone/>
              <a:defRPr/>
            </a:pPr>
            <a:r>
              <a:rPr lang="hu-HU" dirty="0"/>
              <a:t>      </a:t>
            </a:r>
            <a:r>
              <a:rPr lang="hu-HU" dirty="0">
                <a:solidFill>
                  <a:srgbClr val="00B0F0"/>
                </a:solidFill>
              </a:rPr>
              <a:t>nélkülözés </a:t>
            </a:r>
            <a:r>
              <a:rPr lang="hu-HU" dirty="0"/>
              <a:t>lehetősége.</a:t>
            </a:r>
          </a:p>
          <a:p>
            <a:pPr marL="0" indent="0">
              <a:buNone/>
              <a:defRPr/>
            </a:pPr>
            <a:endParaRPr lang="hu-HU" sz="2400" dirty="0">
              <a:solidFill>
                <a:schemeClr val="accent2">
                  <a:lumMod val="75000"/>
                </a:schemeClr>
              </a:solidFill>
            </a:endParaRPr>
          </a:p>
          <a:p>
            <a:pPr marL="0" indent="0">
              <a:buNone/>
              <a:defRPr/>
            </a:pPr>
            <a:r>
              <a:rPr lang="hu-HU" sz="2400" dirty="0">
                <a:solidFill>
                  <a:schemeClr val="accent2">
                    <a:lumMod val="75000"/>
                  </a:schemeClr>
                </a:solidFill>
              </a:rPr>
              <a:t>(</a:t>
            </a:r>
            <a:r>
              <a:rPr lang="hu-HU" sz="2400" dirty="0" err="1">
                <a:solidFill>
                  <a:schemeClr val="accent2">
                    <a:lumMod val="75000"/>
                  </a:schemeClr>
                </a:solidFill>
              </a:rPr>
              <a:t>Ptk</a:t>
            </a:r>
            <a:r>
              <a:rPr lang="hu-HU" sz="2400" dirty="0">
                <a:solidFill>
                  <a:schemeClr val="accent2">
                    <a:lumMod val="75000"/>
                  </a:schemeClr>
                </a:solidFill>
              </a:rPr>
              <a:t>: </a:t>
            </a:r>
            <a:r>
              <a:rPr lang="hu-HU" sz="2400" dirty="0" err="1">
                <a:solidFill>
                  <a:schemeClr val="accent2">
                    <a:lumMod val="75000"/>
                  </a:schemeClr>
                </a:solidFill>
              </a:rPr>
              <a:t>önmaqgában</a:t>
            </a:r>
            <a:r>
              <a:rPr lang="hu-HU" sz="2400" dirty="0">
                <a:solidFill>
                  <a:schemeClr val="accent2">
                    <a:lumMod val="75000"/>
                  </a:schemeClr>
                </a:solidFill>
              </a:rPr>
              <a:t> érvénytelenségi ok: a szerződő fél helyzetének kihasználásával feltűnően aránytalan előny kikötése)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ím 1">
            <a:extLst>
              <a:ext uri="{FF2B5EF4-FFF2-40B4-BE49-F238E27FC236}">
                <a16:creationId xmlns:a16="http://schemas.microsoft.com/office/drawing/2014/main" id="{C4155E68-078E-CA71-D678-8054DDB9E363}"/>
              </a:ext>
            </a:extLst>
          </p:cNvPr>
          <p:cNvSpPr>
            <a:spLocks noGrp="1"/>
          </p:cNvSpPr>
          <p:nvPr>
            <p:ph type="title"/>
          </p:nvPr>
        </p:nvSpPr>
        <p:spPr/>
        <p:txBody>
          <a:bodyPr/>
          <a:lstStyle/>
          <a:p>
            <a:r>
              <a:rPr lang="hu-HU" altLang="hu-HU" dirty="0"/>
              <a:t>Kúria: 6/2013. PJE</a:t>
            </a:r>
          </a:p>
        </p:txBody>
      </p:sp>
      <p:sp>
        <p:nvSpPr>
          <p:cNvPr id="3" name="Tartalom helye 2">
            <a:extLst>
              <a:ext uri="{FF2B5EF4-FFF2-40B4-BE49-F238E27FC236}">
                <a16:creationId xmlns:a16="http://schemas.microsoft.com/office/drawing/2014/main" id="{A3E0B744-1B0D-A39E-AC47-0667C2C87CF9}"/>
              </a:ext>
            </a:extLst>
          </p:cNvPr>
          <p:cNvSpPr>
            <a:spLocks noGrp="1"/>
          </p:cNvSpPr>
          <p:nvPr>
            <p:ph idx="1"/>
          </p:nvPr>
        </p:nvSpPr>
        <p:spPr/>
        <p:txBody>
          <a:bodyPr/>
          <a:lstStyle/>
          <a:p>
            <a:pPr>
              <a:defRPr/>
            </a:pPr>
            <a:r>
              <a:rPr lang="hu-HU" sz="2400" dirty="0"/>
              <a:t>A </a:t>
            </a:r>
            <a:r>
              <a:rPr lang="hu-HU" sz="2400" dirty="0">
                <a:solidFill>
                  <a:srgbClr val="00B0F0"/>
                </a:solidFill>
              </a:rPr>
              <a:t>deviza alapú kölcsönszerződés </a:t>
            </a:r>
            <a:r>
              <a:rPr lang="hu-HU" sz="2400" dirty="0"/>
              <a:t>mint szerződéstípus önmagában amiatt, hogy a kedvezőbb kamatmérték ellenében az árfolyamkockázat az adósnál jelentkezik, nem ütközik jogszabályba, nem ütközik nyilvánvalóan a jóerkölcsbe, </a:t>
            </a:r>
            <a:r>
              <a:rPr lang="hu-HU" sz="2400" dirty="0">
                <a:solidFill>
                  <a:srgbClr val="00B0F0"/>
                </a:solidFill>
              </a:rPr>
              <a:t>nem uzsorás szerződés</a:t>
            </a:r>
            <a:r>
              <a:rPr lang="hu-HU" sz="2400" dirty="0"/>
              <a:t>, nem irányul lehetetlen szolgáltatásra és nem színlelt szerződés. A szerződési </a:t>
            </a:r>
            <a:r>
              <a:rPr lang="hu-HU" sz="2400" dirty="0" err="1"/>
              <a:t>terheknek</a:t>
            </a:r>
            <a:r>
              <a:rPr lang="hu-HU" sz="2400" dirty="0"/>
              <a:t> a szerződés megkötését követő - előre nem látható - egyoldalú eltolódása az érvénytelenség körében nem értékelhető, tekintettel arra, hogy az érvénytelenségi oknak a szerződés megkötésekor kell fennállnia.</a:t>
            </a:r>
          </a:p>
          <a:p>
            <a:pPr marL="0" indent="0">
              <a:buNone/>
              <a:defRPr/>
            </a:pPr>
            <a:r>
              <a:rPr lang="hu-HU" sz="2000" dirty="0">
                <a:solidFill>
                  <a:srgbClr val="7030A0"/>
                </a:solidFill>
              </a:rPr>
              <a:t>(az </a:t>
            </a:r>
            <a:r>
              <a:rPr lang="hu-HU" sz="2000" dirty="0" err="1">
                <a:solidFill>
                  <a:srgbClr val="7030A0"/>
                </a:solidFill>
              </a:rPr>
              <a:t>árfolyamváétozás</a:t>
            </a:r>
            <a:r>
              <a:rPr lang="hu-HU" sz="2000" dirty="0">
                <a:solidFill>
                  <a:srgbClr val="7030A0"/>
                </a:solidFill>
              </a:rPr>
              <a:t> lehetőségére és következményeire a szerződő felet figyelmeztetni kell, a mértékére azonban a figyelmeztetés nem terjedhet ki)</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ím 1">
            <a:extLst>
              <a:ext uri="{FF2B5EF4-FFF2-40B4-BE49-F238E27FC236}">
                <a16:creationId xmlns:a16="http://schemas.microsoft.com/office/drawing/2014/main" id="{1BDA5FB6-5D8E-01B8-6CD5-DE635EFFF9BE}"/>
              </a:ext>
            </a:extLst>
          </p:cNvPr>
          <p:cNvSpPr>
            <a:spLocks noGrp="1"/>
          </p:cNvSpPr>
          <p:nvPr>
            <p:ph type="title"/>
          </p:nvPr>
        </p:nvSpPr>
        <p:spPr/>
        <p:txBody>
          <a:bodyPr/>
          <a:lstStyle/>
          <a:p>
            <a:pPr eaLnBrk="1" hangingPunct="1"/>
            <a:r>
              <a:rPr lang="hu-HU" altLang="hu-HU" sz="3200"/>
              <a:t>3/2017. számú büntető elvi határozat</a:t>
            </a:r>
            <a:br>
              <a:rPr lang="hu-HU" altLang="hu-HU" sz="3200">
                <a:latin typeface="Arial" panose="020B0604020202020204" pitchFamily="34" charset="0"/>
              </a:rPr>
            </a:br>
            <a:r>
              <a:rPr lang="hu-HU" altLang="hu-HU" sz="3200">
                <a:latin typeface="Arial" panose="020B0604020202020204" pitchFamily="34" charset="0"/>
              </a:rPr>
              <a:t>(az uzsora-bűncselekmény értelmezéséhez</a:t>
            </a:r>
            <a:br>
              <a:rPr lang="hu-HU" altLang="hu-HU" sz="4000"/>
            </a:br>
            <a:endParaRPr lang="hu-HU" altLang="hu-HU" sz="4000"/>
          </a:p>
        </p:txBody>
      </p:sp>
      <p:sp>
        <p:nvSpPr>
          <p:cNvPr id="3" name="Tartalom helye 2">
            <a:extLst>
              <a:ext uri="{FF2B5EF4-FFF2-40B4-BE49-F238E27FC236}">
                <a16:creationId xmlns:a16="http://schemas.microsoft.com/office/drawing/2014/main" id="{F76ECBC7-94B2-FD1B-666C-497DE30581D0}"/>
              </a:ext>
            </a:extLst>
          </p:cNvPr>
          <p:cNvSpPr>
            <a:spLocks noGrp="1"/>
          </p:cNvSpPr>
          <p:nvPr>
            <p:ph idx="1"/>
          </p:nvPr>
        </p:nvSpPr>
        <p:spPr/>
        <p:txBody>
          <a:bodyPr rtlCol="0">
            <a:normAutofit fontScale="70000" lnSpcReduction="20000"/>
          </a:bodyPr>
          <a:lstStyle/>
          <a:p>
            <a:pPr marL="0" indent="0" eaLnBrk="1" fontAlgn="auto" hangingPunct="1">
              <a:spcAft>
                <a:spcPts val="0"/>
              </a:spcAft>
              <a:buNone/>
              <a:defRPr/>
            </a:pPr>
            <a:r>
              <a:rPr lang="hu-HU" dirty="0"/>
              <a:t>I. Az uzsora-bűncselekmény leggyakrabban kamatfizetés fejében nyújtott pénzkölcsönnel valósul meg, ám a Btk. nemcsak az uzsorakamat kikötését (hiteluzsorát) rendeli büntetni, hanem minden más uzsorás szerződést (reáluzsorát). Az uzsora mindig az adott élethelyzethez igazodó tartalmú hatalmaskodás, amely elkövethető a börtönviszonyok sajátos körülményei között is, egyik elítélt által a másik szorult helyzetének kihasználásával.</a:t>
            </a:r>
          </a:p>
          <a:p>
            <a:pPr marL="0" indent="0" eaLnBrk="1" fontAlgn="auto" hangingPunct="1">
              <a:spcAft>
                <a:spcPts val="0"/>
              </a:spcAft>
              <a:buNone/>
              <a:defRPr/>
            </a:pPr>
            <a:r>
              <a:rPr lang="hu-HU" dirty="0"/>
              <a:t>II. A </a:t>
            </a:r>
            <a:r>
              <a:rPr lang="hu-HU" dirty="0">
                <a:solidFill>
                  <a:srgbClr val="FF0000"/>
                </a:solidFill>
              </a:rPr>
              <a:t>rászorult</a:t>
            </a:r>
            <a:r>
              <a:rPr lang="hu-HU" dirty="0"/>
              <a:t> </a:t>
            </a:r>
            <a:r>
              <a:rPr lang="hu-HU" dirty="0">
                <a:solidFill>
                  <a:srgbClr val="FF0000"/>
                </a:solidFill>
              </a:rPr>
              <a:t>helyzet</a:t>
            </a:r>
            <a:r>
              <a:rPr lang="hu-HU" dirty="0"/>
              <a:t> a passzív alanynak olyan, az általános életviszonyaitól eltérő, hátrányos állapota, amelytől való szabadulás vagy súlyos következményének elhárítása céljából viszonylag jelentős anyagi áldozatot hajlandó vállalni. A rászorult helyzet a sértett olyan állapota, amelynek következtében nem tud célszerűen saját valós érdekeinek megfelelően ügyletet kötni.</a:t>
            </a:r>
          </a:p>
          <a:p>
            <a:pPr marL="0" indent="0" eaLnBrk="1" fontAlgn="auto" hangingPunct="1">
              <a:spcAft>
                <a:spcPts val="0"/>
              </a:spcAft>
              <a:buNone/>
              <a:defRPr/>
            </a:pPr>
            <a:r>
              <a:rPr lang="hu-HU" dirty="0"/>
              <a:t>A megállapodás akkor tartalmaz </a:t>
            </a:r>
            <a:r>
              <a:rPr lang="hu-HU" dirty="0">
                <a:solidFill>
                  <a:srgbClr val="0070C0"/>
                </a:solidFill>
              </a:rPr>
              <a:t>különösen aránytalan mértékű ellenszolgáltatást, </a:t>
            </a:r>
            <a:r>
              <a:rPr lang="hu-HU" dirty="0"/>
              <a:t>ha az oly mértékben haladja meg a szolgáltatást, amelyre az adott helyzetben nincs más magyarázat, mint a sértett rászorult, kiszolgáltatott helyzete, annak kihasználása [Btk. 381. § (1) </a:t>
            </a:r>
            <a:r>
              <a:rPr lang="hu-HU" dirty="0" err="1"/>
              <a:t>bek</a:t>
            </a:r>
            <a:r>
              <a:rPr lang="hu-HU" dirty="0"/>
              <a: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CF7429C-84F9-96E7-2538-03AEE4C88BE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lang="hu-HU" altLang="hu-HU" sz="3400" cap="none">
                <a:ln>
                  <a:noFill/>
                </a:ln>
                <a:solidFill>
                  <a:schemeClr val="tx1"/>
                </a:solidFill>
              </a:rPr>
              <a:t>Nemzeti jelkép megsértése </a:t>
            </a:r>
            <a:br>
              <a:rPr lang="hu-HU" altLang="hu-HU" sz="3400" cap="none">
                <a:ln>
                  <a:noFill/>
                </a:ln>
                <a:solidFill>
                  <a:schemeClr val="tx1"/>
                </a:solidFill>
              </a:rPr>
            </a:br>
            <a:r>
              <a:rPr lang="hu-HU" altLang="hu-HU" sz="3400" cap="none">
                <a:ln>
                  <a:noFill/>
                </a:ln>
                <a:solidFill>
                  <a:schemeClr val="tx1"/>
                </a:solidFill>
              </a:rPr>
              <a:t>(334. §)</a:t>
            </a:r>
          </a:p>
        </p:txBody>
      </p:sp>
      <p:sp>
        <p:nvSpPr>
          <p:cNvPr id="14339" name="Rectangle 3">
            <a:extLst>
              <a:ext uri="{FF2B5EF4-FFF2-40B4-BE49-F238E27FC236}">
                <a16:creationId xmlns:a16="http://schemas.microsoft.com/office/drawing/2014/main" id="{EE6823BB-89CF-EB6C-AEDA-45AEAADD7032}"/>
              </a:ext>
            </a:extLst>
          </p:cNvPr>
          <p:cNvSpPr>
            <a:spLocks noGrp="1"/>
          </p:cNvSpPr>
          <p:nvPr>
            <p:ph type="body" idx="1"/>
          </p:nvPr>
        </p:nvSpPr>
        <p:spPr/>
        <p:txBody>
          <a:bodyPr/>
          <a:lstStyle/>
          <a:p>
            <a:pPr eaLnBrk="1" hangingPunct="1">
              <a:lnSpc>
                <a:spcPct val="90000"/>
              </a:lnSpc>
              <a:buFont typeface="Wingdings 2" panose="05020102010507070707" pitchFamily="18" charset="2"/>
              <a:buNone/>
            </a:pPr>
            <a:r>
              <a:rPr lang="hu-HU" altLang="hu-HU" b="1"/>
              <a:t>   334. § </a:t>
            </a:r>
            <a:r>
              <a:rPr lang="hu-HU" altLang="hu-HU"/>
              <a:t>Aki nagy nyilvánosság előtt Magyarország himnuszát, zászlaját vagy címerét, vagy a Szent Koronát sértő vagy lealacsonyító kifejezést használ, illetve azokat más módon meggyalázza, ha súlyosabb bűncselekmény nem valósul meg, vétség miatt egy évig terjedő szabadságvesztéssel büntetendő.</a:t>
            </a:r>
          </a:p>
          <a:p>
            <a:pPr eaLnBrk="1" hangingPunct="1">
              <a:lnSpc>
                <a:spcPct val="90000"/>
              </a:lnSpc>
            </a:pPr>
            <a:endParaRPr lang="hu-HU" altLang="hu-HU"/>
          </a:p>
          <a:p>
            <a:pPr eaLnBrk="1" hangingPunct="1">
              <a:lnSpc>
                <a:spcPct val="90000"/>
              </a:lnSpc>
            </a:pPr>
            <a:endParaRPr lang="hu-HU" altLang="hu-HU"/>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ím 1">
            <a:extLst>
              <a:ext uri="{FF2B5EF4-FFF2-40B4-BE49-F238E27FC236}">
                <a16:creationId xmlns:a16="http://schemas.microsoft.com/office/drawing/2014/main" id="{16BD6BD7-355F-69C9-4FA1-167605C63333}"/>
              </a:ext>
            </a:extLst>
          </p:cNvPr>
          <p:cNvSpPr>
            <a:spLocks noGrp="1"/>
          </p:cNvSpPr>
          <p:nvPr>
            <p:ph type="title"/>
          </p:nvPr>
        </p:nvSpPr>
        <p:spPr/>
        <p:txBody>
          <a:bodyPr/>
          <a:lstStyle/>
          <a:p>
            <a:pPr eaLnBrk="1" hangingPunct="1"/>
            <a:r>
              <a:rPr lang="hu-HU" altLang="hu-HU"/>
              <a:t>Ajánlott olvasmányok</a:t>
            </a:r>
          </a:p>
        </p:txBody>
      </p:sp>
      <p:sp>
        <p:nvSpPr>
          <p:cNvPr id="21507" name="Tartalom helye 2">
            <a:extLst>
              <a:ext uri="{FF2B5EF4-FFF2-40B4-BE49-F238E27FC236}">
                <a16:creationId xmlns:a16="http://schemas.microsoft.com/office/drawing/2014/main" id="{26B42DF0-7AE1-0D23-971B-90147DFA34BC}"/>
              </a:ext>
            </a:extLst>
          </p:cNvPr>
          <p:cNvSpPr>
            <a:spLocks noGrp="1"/>
          </p:cNvSpPr>
          <p:nvPr>
            <p:ph idx="1"/>
          </p:nvPr>
        </p:nvSpPr>
        <p:spPr/>
        <p:txBody>
          <a:bodyPr/>
          <a:lstStyle/>
          <a:p>
            <a:pPr marL="0" indent="0" eaLnBrk="1" hangingPunct="1">
              <a:buNone/>
            </a:pPr>
            <a:r>
              <a:rPr lang="hu-HU" altLang="hu-HU" sz="2400"/>
              <a:t>Szigorú döntést hozott az EUB </a:t>
            </a:r>
          </a:p>
          <a:p>
            <a:pPr marL="0" indent="0" eaLnBrk="1" hangingPunct="1">
              <a:buNone/>
            </a:pPr>
            <a:r>
              <a:rPr lang="hu-HU" altLang="hu-HU" sz="2400"/>
              <a:t> </a:t>
            </a:r>
            <a:r>
              <a:rPr lang="hu-HU" altLang="hu-HU" sz="2400">
                <a:hlinkClick r:id="rId2"/>
              </a:rPr>
              <a:t>https://jogaszvilag.hu/szerzoi-jog-szigoru-dontest-hozott-az-eub/</a:t>
            </a:r>
            <a:endParaRPr lang="hu-HU" altLang="hu-HU" sz="2400"/>
          </a:p>
          <a:p>
            <a:pPr marL="0" indent="0" eaLnBrk="1" hangingPunct="1">
              <a:buNone/>
            </a:pPr>
            <a:r>
              <a:rPr lang="hu-HU" altLang="hu-HU" sz="2400"/>
              <a:t>dr. Ott István:  A SZERZŐI JOGOK HAZAI BÜNTETŐJOGI VÉDELME A FÁJLCSERÉLŐ RENDSZEREK KÖRÉBEN  (PhD tézisek)</a:t>
            </a:r>
          </a:p>
          <a:p>
            <a:pPr marL="0" indent="0" eaLnBrk="1" hangingPunct="1">
              <a:buNone/>
            </a:pPr>
            <a:r>
              <a:rPr lang="hu-HU" altLang="hu-HU" sz="2400">
                <a:hlinkClick r:id="rId3"/>
              </a:rPr>
              <a:t>https://jak.ppke.hu/uploads/articles/12332/file/Ott_Istvan_tezesmv%281%29.pdf</a:t>
            </a:r>
            <a:endParaRPr lang="hu-HU" altLang="hu-HU" sz="2400"/>
          </a:p>
          <a:p>
            <a:pPr marL="0" indent="0" eaLnBrk="1" hangingPunct="1">
              <a:buNone/>
            </a:pPr>
            <a:r>
              <a:rPr lang="hu-HU" altLang="hu-HU" sz="2400"/>
              <a:t>Csák Zsolt  Az uzsora-bűncselekmény gyökerei és azok hatása a hatályos szabályozásra (Magyar Jog, 2014/10.)</a:t>
            </a:r>
          </a:p>
          <a:p>
            <a:pPr marL="0" indent="0" eaLnBrk="1" hangingPunct="1">
              <a:buNone/>
            </a:pPr>
            <a:r>
              <a:rPr lang="hu-HU" altLang="hu-HU" sz="2400">
                <a:solidFill>
                  <a:srgbClr val="FF0000"/>
                </a:solidFill>
              </a:rPr>
              <a:t>Külön word-fájlban mellékelve!</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71CC90F-0942-7338-E973-683A56437D06}"/>
              </a:ext>
            </a:extLst>
          </p:cNvPr>
          <p:cNvSpPr>
            <a:spLocks noGrp="1" noChangeArrowheads="1"/>
          </p:cNvSpPr>
          <p:nvPr>
            <p:ph type="ctrTitle"/>
          </p:nvPr>
        </p:nvSpPr>
        <p:spPr/>
        <p:txBody>
          <a:bodyPr/>
          <a:lstStyle/>
          <a:p>
            <a:pPr eaLnBrk="1" hangingPunct="1"/>
            <a:r>
              <a:rPr lang="hu-HU" altLang="hu-HU" sz="4000"/>
              <a:t>Vagyon elleni erőszakos bűncselekmények</a:t>
            </a:r>
            <a:br>
              <a:rPr lang="hu-HU" altLang="hu-HU" sz="4000"/>
            </a:br>
            <a:endParaRPr lang="hu-HU" altLang="hu-HU" sz="4000"/>
          </a:p>
        </p:txBody>
      </p:sp>
      <p:sp>
        <p:nvSpPr>
          <p:cNvPr id="3075" name="Rectangle 3">
            <a:extLst>
              <a:ext uri="{FF2B5EF4-FFF2-40B4-BE49-F238E27FC236}">
                <a16:creationId xmlns:a16="http://schemas.microsoft.com/office/drawing/2014/main" id="{2934E3EB-3655-1F26-34E7-1FA7C156DD3E}"/>
              </a:ext>
            </a:extLst>
          </p:cNvPr>
          <p:cNvSpPr>
            <a:spLocks noGrp="1" noChangeArrowheads="1"/>
          </p:cNvSpPr>
          <p:nvPr>
            <p:ph type="subTitle" idx="1"/>
          </p:nvPr>
        </p:nvSpPr>
        <p:spPr/>
        <p:txBody>
          <a:bodyPr/>
          <a:lstStyle/>
          <a:p>
            <a:pPr eaLnBrk="1" hangingPunct="1"/>
            <a:r>
              <a:rPr lang="hu-HU" altLang="hu-HU"/>
              <a:t>Btk. XXXV. fejezet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BA6EBEA-F8F2-5B4B-01F9-892F456AFF08}"/>
              </a:ext>
            </a:extLst>
          </p:cNvPr>
          <p:cNvSpPr>
            <a:spLocks noGrp="1" noChangeArrowheads="1"/>
          </p:cNvSpPr>
          <p:nvPr>
            <p:ph type="title"/>
          </p:nvPr>
        </p:nvSpPr>
        <p:spPr/>
        <p:txBody>
          <a:bodyPr/>
          <a:lstStyle/>
          <a:p>
            <a:pPr eaLnBrk="1" hangingPunct="1"/>
            <a:r>
              <a:rPr lang="hu-HU" altLang="hu-HU"/>
              <a:t>Kriminológiai vázlat</a:t>
            </a:r>
          </a:p>
        </p:txBody>
      </p:sp>
      <p:sp>
        <p:nvSpPr>
          <p:cNvPr id="4099" name="Rectangle 3">
            <a:extLst>
              <a:ext uri="{FF2B5EF4-FFF2-40B4-BE49-F238E27FC236}">
                <a16:creationId xmlns:a16="http://schemas.microsoft.com/office/drawing/2014/main" id="{99A909D1-9E22-EAF0-356A-EF0A9413E77B}"/>
              </a:ext>
            </a:extLst>
          </p:cNvPr>
          <p:cNvSpPr>
            <a:spLocks noGrp="1" noChangeArrowheads="1"/>
          </p:cNvSpPr>
          <p:nvPr>
            <p:ph type="body" idx="1"/>
          </p:nvPr>
        </p:nvSpPr>
        <p:spPr>
          <a:xfrm>
            <a:off x="1981200" y="1125539"/>
            <a:ext cx="8229600" cy="5616575"/>
          </a:xfrm>
        </p:spPr>
        <p:txBody>
          <a:bodyPr/>
          <a:lstStyle/>
          <a:p>
            <a:pPr eaLnBrk="1" hangingPunct="1"/>
            <a:r>
              <a:rPr lang="hu-HU" altLang="hu-HU" sz="2800"/>
              <a:t>A </a:t>
            </a:r>
            <a:r>
              <a:rPr lang="hu-HU" altLang="hu-HU" sz="2800" i="1"/>
              <a:t>rablások</a:t>
            </a:r>
            <a:r>
              <a:rPr lang="hu-HU" altLang="hu-HU" sz="2800"/>
              <a:t> abszolút száma és aránya nem nagy, s e súlyos erőszakos vagyon elleni bűncselekmények száma épvről-évre jelentősen csökken.</a:t>
            </a:r>
          </a:p>
          <a:p>
            <a:pPr eaLnBrk="1" hangingPunct="1">
              <a:buFontTx/>
              <a:buNone/>
            </a:pPr>
            <a:r>
              <a:rPr lang="hu-HU" altLang="hu-HU"/>
              <a:t>RABLÁS:</a:t>
            </a:r>
          </a:p>
          <a:p>
            <a:pPr eaLnBrk="1" hangingPunct="1"/>
            <a:r>
              <a:rPr lang="hu-HU" altLang="hu-HU">
                <a:solidFill>
                  <a:srgbClr val="FF0000"/>
                </a:solidFill>
              </a:rPr>
              <a:t>2007: 3119</a:t>
            </a:r>
            <a:r>
              <a:rPr lang="hu-HU" altLang="hu-HU"/>
              <a:t>,  2008: 3127,   2009: 3144</a:t>
            </a:r>
          </a:p>
          <a:p>
            <a:pPr eaLnBrk="1" hangingPunct="1">
              <a:buFontTx/>
              <a:buNone/>
            </a:pPr>
            <a:r>
              <a:rPr lang="hu-HU" altLang="hu-HU"/>
              <a:t>   2010: 3385,  2011: 3186    2012: 3020</a:t>
            </a:r>
          </a:p>
          <a:p>
            <a:pPr eaLnBrk="1" hangingPunct="1">
              <a:buFontTx/>
              <a:buNone/>
            </a:pPr>
            <a:r>
              <a:rPr lang="hu-HU" altLang="hu-HU"/>
              <a:t>   2013:  2298  2014: 1954    2015: 1443</a:t>
            </a:r>
          </a:p>
          <a:p>
            <a:pPr eaLnBrk="1" hangingPunct="1">
              <a:buFontTx/>
              <a:buNone/>
            </a:pPr>
            <a:r>
              <a:rPr lang="hu-HU" altLang="hu-HU"/>
              <a:t>   2016:  1141  2017:  853     2018 : 710</a:t>
            </a:r>
          </a:p>
          <a:p>
            <a:pPr eaLnBrk="1" hangingPunct="1">
              <a:buFontTx/>
              <a:buNone/>
            </a:pPr>
            <a:r>
              <a:rPr lang="hu-HU" altLang="hu-HU"/>
              <a:t>   </a:t>
            </a:r>
            <a:r>
              <a:rPr lang="hu-HU" altLang="hu-HU">
                <a:solidFill>
                  <a:srgbClr val="FF0000"/>
                </a:solidFill>
              </a:rPr>
              <a:t>2019:    637  2020:  616     2021:  543</a:t>
            </a:r>
          </a:p>
          <a:p>
            <a:pPr eaLnBrk="1" hangingPunct="1">
              <a:buFontTx/>
              <a:buNone/>
            </a:pPr>
            <a:r>
              <a:rPr lang="hu-HU" altLang="hu-HU">
                <a:solidFill>
                  <a:srgbClr val="FF0000"/>
                </a:solidFill>
              </a:rPr>
              <a:t>   2022:   534</a:t>
            </a:r>
          </a:p>
          <a:p>
            <a:pPr eaLnBrk="1" hangingPunct="1">
              <a:buFontTx/>
              <a:buNone/>
            </a:pPr>
            <a:r>
              <a:rPr lang="hu-HU" altLang="hu-HU"/>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16ED7E5-35B8-97CC-CC05-4F4C49B4407D}"/>
              </a:ext>
            </a:extLst>
          </p:cNvPr>
          <p:cNvSpPr>
            <a:spLocks noGrp="1" noChangeArrowheads="1"/>
          </p:cNvSpPr>
          <p:nvPr>
            <p:ph type="title"/>
          </p:nvPr>
        </p:nvSpPr>
        <p:spPr/>
        <p:txBody>
          <a:bodyPr/>
          <a:lstStyle/>
          <a:p>
            <a:pPr algn="l" eaLnBrk="1" hangingPunct="1"/>
            <a:r>
              <a:rPr lang="hu-HU" altLang="hu-HU"/>
              <a:t>Rablás (365.§)</a:t>
            </a:r>
          </a:p>
        </p:txBody>
      </p:sp>
      <p:sp>
        <p:nvSpPr>
          <p:cNvPr id="5123" name="Rectangle 3">
            <a:extLst>
              <a:ext uri="{FF2B5EF4-FFF2-40B4-BE49-F238E27FC236}">
                <a16:creationId xmlns:a16="http://schemas.microsoft.com/office/drawing/2014/main" id="{FEA5D08E-39F3-2B9B-D413-260FB7C383E1}"/>
              </a:ext>
            </a:extLst>
          </p:cNvPr>
          <p:cNvSpPr>
            <a:spLocks noGrp="1" noChangeArrowheads="1"/>
          </p:cNvSpPr>
          <p:nvPr>
            <p:ph type="body" sz="half" idx="1"/>
          </p:nvPr>
        </p:nvSpPr>
        <p:spPr>
          <a:xfrm>
            <a:off x="1981201" y="1844675"/>
            <a:ext cx="8075613" cy="4281488"/>
          </a:xfrm>
        </p:spPr>
        <p:txBody>
          <a:bodyPr/>
          <a:lstStyle/>
          <a:p>
            <a:pPr marL="914400" lvl="1" indent="-457200" eaLnBrk="1" hangingPunct="1">
              <a:buNone/>
            </a:pPr>
            <a:endParaRPr lang="hu-HU" altLang="hu-HU" sz="2000" b="1"/>
          </a:p>
          <a:p>
            <a:pPr marL="914400" lvl="1" indent="-457200" eaLnBrk="1" hangingPunct="1">
              <a:buFontTx/>
              <a:buAutoNum type="arabicParenBoth"/>
            </a:pPr>
            <a:r>
              <a:rPr lang="hu-HU" altLang="hu-HU" sz="2000"/>
              <a:t>Aki idegen dolgot jogtalan eltulajdonítás végett úgy vesz el mástól, hogy evégből </a:t>
            </a:r>
          </a:p>
          <a:p>
            <a:pPr marL="914400" lvl="1" indent="-457200" eaLnBrk="1" hangingPunct="1">
              <a:buNone/>
            </a:pPr>
            <a:r>
              <a:rPr lang="hu-HU" altLang="hu-HU" sz="2000"/>
              <a:t>      a) valaki ellen erőszakot, illetve az élet vagy a testi épség elleni közvetlen fenyegetést alkalmaz, vagy</a:t>
            </a:r>
          </a:p>
          <a:p>
            <a:pPr marL="914400" lvl="1" indent="-457200" eaLnBrk="1" hangingPunct="1">
              <a:buNone/>
            </a:pPr>
            <a:r>
              <a:rPr lang="hu-HU" altLang="hu-HU" sz="2000"/>
              <a:t>      b) öntudatlan vagy védekezésre képtelen állapotba helyezi, bűntett miatt két évtől nyolc évig terjedő szabadságvesztéssel büntetendő.</a:t>
            </a:r>
          </a:p>
          <a:p>
            <a:pPr marL="914400" lvl="1" indent="-457200" eaLnBrk="1" hangingPunct="1">
              <a:buNone/>
            </a:pPr>
            <a:r>
              <a:rPr lang="hu-HU" altLang="hu-HU" sz="2000"/>
              <a:t>  </a:t>
            </a:r>
          </a:p>
          <a:p>
            <a:pPr marL="914400" lvl="1" indent="-457200" eaLnBrk="1" hangingPunct="1">
              <a:buNone/>
            </a:pPr>
            <a:r>
              <a:rPr lang="hu-HU" altLang="hu-HU" sz="2000"/>
              <a:t> (2) Rablás az is, ha a tetten ért tolvaj a dolog megtartása végett erőszakot, illetve az élet vagy testi épség elleni közvetlen fenyegetést alkalmaz.</a:t>
            </a:r>
          </a:p>
        </p:txBody>
      </p:sp>
      <p:pic>
        <p:nvPicPr>
          <p:cNvPr id="5124" name="Picture 5">
            <a:extLst>
              <a:ext uri="{FF2B5EF4-FFF2-40B4-BE49-F238E27FC236}">
                <a16:creationId xmlns:a16="http://schemas.microsoft.com/office/drawing/2014/main" id="{3E3D026E-BC2B-C55C-9828-CCF910F8307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00826" y="1"/>
            <a:ext cx="2735263" cy="1700213"/>
          </a:xfr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95626510-D3B1-F18C-7A00-34CACFC6ADC6}"/>
              </a:ext>
            </a:extLst>
          </p:cNvPr>
          <p:cNvSpPr>
            <a:spLocks noGrp="1" noChangeArrowheads="1"/>
          </p:cNvSpPr>
          <p:nvPr>
            <p:ph type="title"/>
          </p:nvPr>
        </p:nvSpPr>
        <p:spPr/>
        <p:txBody>
          <a:bodyPr/>
          <a:lstStyle/>
          <a:p>
            <a:pPr eaLnBrk="1" hangingPunct="1"/>
            <a:r>
              <a:rPr lang="hu-HU" altLang="hu-HU"/>
              <a:t>Rablás minősített esetei</a:t>
            </a:r>
          </a:p>
        </p:txBody>
      </p:sp>
      <p:sp>
        <p:nvSpPr>
          <p:cNvPr id="7171" name="Rectangle 5">
            <a:extLst>
              <a:ext uri="{FF2B5EF4-FFF2-40B4-BE49-F238E27FC236}">
                <a16:creationId xmlns:a16="http://schemas.microsoft.com/office/drawing/2014/main" id="{61AA8CB5-D078-7E79-915A-4C3822B4E919}"/>
              </a:ext>
            </a:extLst>
          </p:cNvPr>
          <p:cNvSpPr>
            <a:spLocks noGrp="1" noChangeArrowheads="1"/>
          </p:cNvSpPr>
          <p:nvPr>
            <p:ph type="body" sz="half" idx="1"/>
          </p:nvPr>
        </p:nvSpPr>
        <p:spPr>
          <a:xfrm>
            <a:off x="1981200" y="1600200"/>
            <a:ext cx="4038600" cy="5257800"/>
          </a:xfrm>
        </p:spPr>
        <p:txBody>
          <a:bodyPr/>
          <a:lstStyle/>
          <a:p>
            <a:pPr marL="533400" indent="-533400" eaLnBrk="1" hangingPunct="1">
              <a:lnSpc>
                <a:spcPct val="90000"/>
              </a:lnSpc>
            </a:pPr>
            <a:r>
              <a:rPr lang="hu-HU" altLang="hu-HU" sz="2000" b="1" u="sng"/>
              <a:t>5-10 év</a:t>
            </a:r>
          </a:p>
          <a:p>
            <a:pPr marL="533400" indent="-533400" eaLnBrk="1" hangingPunct="1">
              <a:lnSpc>
                <a:spcPct val="90000"/>
              </a:lnSpc>
              <a:buNone/>
            </a:pPr>
            <a:r>
              <a:rPr lang="hu-HU" altLang="hu-HU" sz="2000"/>
              <a:t>a)   fegyveresen</a:t>
            </a:r>
          </a:p>
          <a:p>
            <a:pPr marL="533400" indent="-533400" eaLnBrk="1" hangingPunct="1">
              <a:lnSpc>
                <a:spcPct val="90000"/>
              </a:lnSpc>
              <a:buNone/>
            </a:pPr>
            <a:r>
              <a:rPr lang="hu-HU" altLang="hu-HU" sz="2000"/>
              <a:t>b)  felfegyverkezve,</a:t>
            </a:r>
          </a:p>
          <a:p>
            <a:pPr marL="533400" indent="-533400" eaLnBrk="1" hangingPunct="1">
              <a:lnSpc>
                <a:spcPct val="90000"/>
              </a:lnSpc>
              <a:buNone/>
            </a:pPr>
            <a:r>
              <a:rPr lang="hu-HU" altLang="hu-HU" sz="2000"/>
              <a:t>c)  csoportosan,</a:t>
            </a:r>
          </a:p>
          <a:p>
            <a:pPr marL="533400" indent="-533400" eaLnBrk="1" hangingPunct="1">
              <a:lnSpc>
                <a:spcPct val="90000"/>
              </a:lnSpc>
              <a:buNone/>
            </a:pPr>
            <a:r>
              <a:rPr lang="hu-HU" altLang="hu-HU" sz="2000"/>
              <a:t>d)  bűnszövetségben,</a:t>
            </a:r>
          </a:p>
          <a:p>
            <a:pPr marL="533400" indent="-533400" eaLnBrk="1" hangingPunct="1">
              <a:lnSpc>
                <a:spcPct val="90000"/>
              </a:lnSpc>
              <a:buNone/>
            </a:pPr>
            <a:r>
              <a:rPr lang="hu-HU" altLang="hu-HU" sz="2000"/>
              <a:t>e)  jelentős értékre</a:t>
            </a:r>
          </a:p>
          <a:p>
            <a:pPr marL="533400" indent="-533400" eaLnBrk="1" hangingPunct="1">
              <a:lnSpc>
                <a:spcPct val="90000"/>
              </a:lnSpc>
              <a:buFontTx/>
              <a:buAutoNum type="alphaLcParenR" startAt="6"/>
            </a:pPr>
            <a:r>
              <a:rPr lang="hu-HU" altLang="hu-HU" sz="2000"/>
              <a:t>hivatalos,külföldi hivatalos vagy  közfeladatot ellátó</a:t>
            </a:r>
          </a:p>
          <a:p>
            <a:pPr marL="533400" indent="-533400" eaLnBrk="1" hangingPunct="1">
              <a:lnSpc>
                <a:spcPct val="90000"/>
              </a:lnSpc>
              <a:buNone/>
            </a:pPr>
            <a:r>
              <a:rPr lang="hu-HU" altLang="hu-HU" sz="2000"/>
              <a:t>        személy ellen,</a:t>
            </a:r>
          </a:p>
          <a:p>
            <a:pPr marL="533400" indent="-533400" eaLnBrk="1" hangingPunct="1">
              <a:lnSpc>
                <a:spcPct val="90000"/>
              </a:lnSpc>
              <a:buNone/>
            </a:pPr>
            <a:r>
              <a:rPr lang="hu-HU" altLang="hu-HU" sz="2000"/>
              <a:t>g)    a bcs. felismerésére vagy elhárítására idős koránál vagy fogyatékosságánál fogva korlátozottan képes személy sérelmére</a:t>
            </a:r>
          </a:p>
        </p:txBody>
      </p:sp>
      <p:sp>
        <p:nvSpPr>
          <p:cNvPr id="7172" name="Rectangle 6">
            <a:extLst>
              <a:ext uri="{FF2B5EF4-FFF2-40B4-BE49-F238E27FC236}">
                <a16:creationId xmlns:a16="http://schemas.microsoft.com/office/drawing/2014/main" id="{6960BF2B-23FA-D31C-97FF-3A1C3DB6DB10}"/>
              </a:ext>
            </a:extLst>
          </p:cNvPr>
          <p:cNvSpPr>
            <a:spLocks noGrp="1" noChangeArrowheads="1"/>
          </p:cNvSpPr>
          <p:nvPr>
            <p:ph sz="quarter" idx="2"/>
          </p:nvPr>
        </p:nvSpPr>
        <p:spPr/>
        <p:txBody>
          <a:bodyPr/>
          <a:lstStyle/>
          <a:p>
            <a:pPr eaLnBrk="1" hangingPunct="1"/>
            <a:r>
              <a:rPr lang="hu-HU" altLang="hu-HU" sz="2800" b="1" u="sng"/>
              <a:t>5-15 év</a:t>
            </a:r>
          </a:p>
          <a:p>
            <a:pPr eaLnBrk="1" hangingPunct="1">
              <a:buFontTx/>
              <a:buNone/>
            </a:pPr>
            <a:r>
              <a:rPr lang="hu-HU" altLang="hu-HU" sz="2800"/>
              <a:t>e)  különösen nagy vagy ezt meghaladó</a:t>
            </a:r>
          </a:p>
          <a:p>
            <a:pPr eaLnBrk="1" hangingPunct="1">
              <a:buFontTx/>
              <a:buNone/>
            </a:pPr>
            <a:r>
              <a:rPr lang="hu-HU" altLang="hu-HU" sz="2800"/>
              <a:t>f)  e)  + [a). b), c) vagy d) ]</a:t>
            </a:r>
          </a:p>
          <a:p>
            <a:pPr eaLnBrk="1" hangingPunct="1">
              <a:buFontTx/>
              <a:buNone/>
            </a:pPr>
            <a:r>
              <a:rPr lang="hu-HU" altLang="hu-HU" sz="2800"/>
              <a:t>g)  f)  + [a) , b), c) vagy d)]</a:t>
            </a:r>
          </a:p>
          <a:p>
            <a:pPr eaLnBrk="1" hangingPunct="1">
              <a:buFontTx/>
              <a:buNone/>
            </a:pPr>
            <a:endParaRPr lang="hu-HU" altLang="hu-HU" sz="2800"/>
          </a:p>
        </p:txBody>
      </p:sp>
      <p:sp>
        <p:nvSpPr>
          <p:cNvPr id="7173" name="Rectangle 7">
            <a:extLst>
              <a:ext uri="{FF2B5EF4-FFF2-40B4-BE49-F238E27FC236}">
                <a16:creationId xmlns:a16="http://schemas.microsoft.com/office/drawing/2014/main" id="{3FFC09DC-AB9E-8535-BE45-170C441B7896}"/>
              </a:ext>
            </a:extLst>
          </p:cNvPr>
          <p:cNvSpPr>
            <a:spLocks noGrp="1" noChangeArrowheads="1"/>
          </p:cNvSpPr>
          <p:nvPr>
            <p:ph sz="quarter" idx="3"/>
          </p:nvPr>
        </p:nvSpPr>
        <p:spPr>
          <a:xfrm>
            <a:off x="6172200" y="5805489"/>
            <a:ext cx="4038600" cy="320675"/>
          </a:xfrm>
        </p:spPr>
        <p:txBody>
          <a:bodyPr/>
          <a:lstStyle/>
          <a:p>
            <a:pPr eaLnBrk="1" hangingPunct="1"/>
            <a:endParaRPr lang="hu-HU" altLang="hu-HU" sz="2400"/>
          </a:p>
          <a:p>
            <a:pPr eaLnBrk="1" hangingPunct="1"/>
            <a:endParaRPr lang="hu-HU" altLang="hu-HU" sz="2400"/>
          </a:p>
          <a:p>
            <a:pPr eaLnBrk="1" hangingPunct="1">
              <a:buFontTx/>
              <a:buChar char="-"/>
            </a:pPr>
            <a:endParaRPr lang="hu-HU" altLang="hu-HU" sz="2800"/>
          </a:p>
          <a:p>
            <a:pPr eaLnBrk="1" hangingPunct="1">
              <a:buFontTx/>
              <a:buNone/>
            </a:pPr>
            <a:endParaRPr lang="hu-HU" altLang="hu-HU" sz="28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ím 1">
            <a:extLst>
              <a:ext uri="{FF2B5EF4-FFF2-40B4-BE49-F238E27FC236}">
                <a16:creationId xmlns:a16="http://schemas.microsoft.com/office/drawing/2014/main" id="{F5F504A9-CA7A-7EEE-A707-29E7564A23A8}"/>
              </a:ext>
            </a:extLst>
          </p:cNvPr>
          <p:cNvSpPr>
            <a:spLocks noGrp="1" noChangeArrowheads="1"/>
          </p:cNvSpPr>
          <p:nvPr>
            <p:ph type="title"/>
          </p:nvPr>
        </p:nvSpPr>
        <p:spPr/>
        <p:txBody>
          <a:bodyPr/>
          <a:lstStyle/>
          <a:p>
            <a:r>
              <a:rPr lang="hu-HU" altLang="hu-HU"/>
              <a:t>A csoportos elkövetés értelmezéséhez- 2/2000. BJE:</a:t>
            </a:r>
          </a:p>
        </p:txBody>
      </p:sp>
      <p:sp>
        <p:nvSpPr>
          <p:cNvPr id="9219" name="Tartalom helye 2">
            <a:extLst>
              <a:ext uri="{FF2B5EF4-FFF2-40B4-BE49-F238E27FC236}">
                <a16:creationId xmlns:a16="http://schemas.microsoft.com/office/drawing/2014/main" id="{2CBE25DD-82FE-EE58-9A75-B6D7F083134E}"/>
              </a:ext>
            </a:extLst>
          </p:cNvPr>
          <p:cNvSpPr>
            <a:spLocks noGrp="1" noChangeArrowheads="1"/>
          </p:cNvSpPr>
          <p:nvPr>
            <p:ph idx="1"/>
          </p:nvPr>
        </p:nvSpPr>
        <p:spPr/>
        <p:txBody>
          <a:bodyPr/>
          <a:lstStyle/>
          <a:p>
            <a:r>
              <a:rPr lang="hu-HU" altLang="hu-HU"/>
              <a:t> </a:t>
            </a:r>
            <a:r>
              <a:rPr lang="hu-HU" altLang="hu-HU" sz="2400"/>
              <a:t>Csoportosan elkövetettnek minősül a bűncselekmény (Btk. 137. § 13. pont), ha </a:t>
            </a:r>
            <a:r>
              <a:rPr lang="hu-HU" altLang="hu-HU" sz="2400">
                <a:solidFill>
                  <a:srgbClr val="FF0000"/>
                </a:solidFill>
              </a:rPr>
              <a:t>három vagy több személy </a:t>
            </a:r>
            <a:r>
              <a:rPr lang="hu-HU" altLang="hu-HU" sz="2400"/>
              <a:t>a bűncselekmény helyszínén vagy annak közelében </a:t>
            </a:r>
            <a:r>
              <a:rPr lang="hu-HU" altLang="hu-HU" sz="2400">
                <a:solidFill>
                  <a:srgbClr val="FF0000"/>
                </a:solidFill>
              </a:rPr>
              <a:t>tettesként</a:t>
            </a:r>
            <a:r>
              <a:rPr lang="hu-HU" altLang="hu-HU" sz="2400"/>
              <a:t> (társtettesként), illetve - a tettes (társtettes) mellett - </a:t>
            </a:r>
            <a:r>
              <a:rPr lang="hu-HU" altLang="hu-HU" sz="2400">
                <a:solidFill>
                  <a:srgbClr val="FF0000"/>
                </a:solidFill>
              </a:rPr>
              <a:t>részesként</a:t>
            </a:r>
            <a:r>
              <a:rPr lang="hu-HU" altLang="hu-HU" sz="2400"/>
              <a:t>: bűnsegédként vagy önállóan nem értékelhető bűnsegédi magatartást is kifejtő felbujtóként vesz részt a bűncselekmény elkövetésében.</a:t>
            </a:r>
          </a:p>
          <a:p>
            <a:endParaRPr lang="hu-HU" altLang="hu-HU" sz="2400"/>
          </a:p>
          <a:p>
            <a:r>
              <a:rPr lang="hu-HU" altLang="hu-HU" sz="2400"/>
              <a:t>A csoportos elkövetés megállapítása szempontjából </a:t>
            </a:r>
            <a:r>
              <a:rPr lang="hu-HU" altLang="hu-HU" sz="2400">
                <a:solidFill>
                  <a:srgbClr val="FF0000"/>
                </a:solidFill>
              </a:rPr>
              <a:t>nincs jelentősége annak</a:t>
            </a:r>
            <a:r>
              <a:rPr lang="hu-HU" altLang="hu-HU" sz="2400"/>
              <a:t>, hogy a sértett vagy a sértettek az elkövetők bármelyikének jelenlétét vagy a bűncselekmény elkövetésében való részvételét </a:t>
            </a:r>
            <a:r>
              <a:rPr lang="hu-HU" altLang="hu-HU" sz="2400">
                <a:solidFill>
                  <a:srgbClr val="FF0000"/>
                </a:solidFill>
              </a:rPr>
              <a:t>észlelik-e.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D4E53C0-9596-189E-9189-269252C2DE9A}"/>
              </a:ext>
            </a:extLst>
          </p:cNvPr>
          <p:cNvSpPr>
            <a:spLocks noGrp="1" noChangeArrowheads="1"/>
          </p:cNvSpPr>
          <p:nvPr>
            <p:ph type="title"/>
          </p:nvPr>
        </p:nvSpPr>
        <p:spPr/>
        <p:txBody>
          <a:bodyPr/>
          <a:lstStyle/>
          <a:p>
            <a:r>
              <a:rPr lang="hu-HU" altLang="hu-HU"/>
              <a:t>19/2013. büntető elvi határozat</a:t>
            </a:r>
          </a:p>
        </p:txBody>
      </p:sp>
      <p:sp>
        <p:nvSpPr>
          <p:cNvPr id="10243" name="Rectangle 3">
            <a:extLst>
              <a:ext uri="{FF2B5EF4-FFF2-40B4-BE49-F238E27FC236}">
                <a16:creationId xmlns:a16="http://schemas.microsoft.com/office/drawing/2014/main" id="{F07C7549-8090-0155-3EC5-8E472D4BBFD4}"/>
              </a:ext>
            </a:extLst>
          </p:cNvPr>
          <p:cNvSpPr>
            <a:spLocks noGrp="1" noChangeArrowheads="1"/>
          </p:cNvSpPr>
          <p:nvPr>
            <p:ph type="body" idx="1"/>
          </p:nvPr>
        </p:nvSpPr>
        <p:spPr/>
        <p:txBody>
          <a:bodyPr/>
          <a:lstStyle/>
          <a:p>
            <a:pPr>
              <a:lnSpc>
                <a:spcPct val="90000"/>
              </a:lnSpc>
              <a:buFontTx/>
              <a:buNone/>
            </a:pPr>
            <a:r>
              <a:rPr lang="hu-HU" altLang="hu-HU" sz="2800" b="1"/>
              <a:t>   I. Rablás valósul meg, ha az elkövető a fülbevalót a sértett füléből kitépve tulajdonítja el </a:t>
            </a:r>
          </a:p>
          <a:p>
            <a:pPr>
              <a:lnSpc>
                <a:spcPct val="90000"/>
              </a:lnSpc>
              <a:buFontTx/>
              <a:buNone/>
            </a:pPr>
            <a:r>
              <a:rPr lang="hu-HU" altLang="hu-HU" sz="2800" b="1"/>
              <a:t>II. A rablás bűntettének megállapíthatóságához megkívánt erőszak nem abszolút, hanem relatív természetű, mert mindig a terhelt és a sértett viszonylatában kell vizsgálni és eldönteni, hogy a konkrét esetben alkalmazott erőszak kizárhatta-e a sértett ellenállását vagy sem.</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A355E8D-4B2F-0F73-F0F5-2E2B4B7273B5}"/>
              </a:ext>
            </a:extLst>
          </p:cNvPr>
          <p:cNvSpPr>
            <a:spLocks noGrp="1" noChangeArrowheads="1"/>
          </p:cNvSpPr>
          <p:nvPr>
            <p:ph type="title"/>
          </p:nvPr>
        </p:nvSpPr>
        <p:spPr/>
        <p:txBody>
          <a:bodyPr/>
          <a:lstStyle/>
          <a:p>
            <a:pPr eaLnBrk="1" hangingPunct="1"/>
            <a:r>
              <a:rPr lang="hu-HU" altLang="hu-HU"/>
              <a:t>Kifosztás (366. §)</a:t>
            </a:r>
          </a:p>
        </p:txBody>
      </p:sp>
      <p:sp>
        <p:nvSpPr>
          <p:cNvPr id="12291" name="Rectangle 3">
            <a:extLst>
              <a:ext uri="{FF2B5EF4-FFF2-40B4-BE49-F238E27FC236}">
                <a16:creationId xmlns:a16="http://schemas.microsoft.com/office/drawing/2014/main" id="{69A8CF30-04E0-C740-C60A-425FE742B3A8}"/>
              </a:ext>
            </a:extLst>
          </p:cNvPr>
          <p:cNvSpPr>
            <a:spLocks noGrp="1" noChangeArrowheads="1"/>
          </p:cNvSpPr>
          <p:nvPr>
            <p:ph type="body" idx="1"/>
          </p:nvPr>
        </p:nvSpPr>
        <p:spPr>
          <a:xfrm>
            <a:off x="1981200" y="1417638"/>
            <a:ext cx="8229600" cy="5440362"/>
          </a:xfrm>
        </p:spPr>
        <p:txBody>
          <a:bodyPr/>
          <a:lstStyle/>
          <a:p>
            <a:pPr eaLnBrk="1" hangingPunct="1">
              <a:lnSpc>
                <a:spcPct val="80000"/>
              </a:lnSpc>
              <a:buFontTx/>
              <a:buNone/>
            </a:pPr>
            <a:r>
              <a:rPr lang="hu-HU" altLang="hu-HU" sz="1800"/>
              <a:t>Kifosztás</a:t>
            </a:r>
          </a:p>
          <a:p>
            <a:pPr eaLnBrk="1" hangingPunct="1">
              <a:lnSpc>
                <a:spcPct val="80000"/>
              </a:lnSpc>
              <a:buFontTx/>
              <a:buNone/>
            </a:pPr>
            <a:endParaRPr lang="hu-HU" altLang="hu-HU" sz="1800"/>
          </a:p>
          <a:p>
            <a:pPr eaLnBrk="1" hangingPunct="1">
              <a:lnSpc>
                <a:spcPct val="80000"/>
              </a:lnSpc>
              <a:buFontTx/>
              <a:buNone/>
            </a:pPr>
            <a:r>
              <a:rPr lang="hu-HU" altLang="hu-HU" sz="1800"/>
              <a:t>366. § (1) Aki idegen dolgot jogtalan eltulajdonítás végett</a:t>
            </a:r>
          </a:p>
          <a:p>
            <a:pPr eaLnBrk="1" hangingPunct="1">
              <a:lnSpc>
                <a:spcPct val="80000"/>
              </a:lnSpc>
              <a:buFontTx/>
              <a:buNone/>
            </a:pPr>
            <a:r>
              <a:rPr lang="hu-HU" altLang="hu-HU" sz="1800"/>
              <a:t>a) úgy vesz el mástól, hogy evégből lerészegíti, vagy bódult állapotát idézi elő,</a:t>
            </a:r>
          </a:p>
          <a:p>
            <a:pPr eaLnBrk="1" hangingPunct="1">
              <a:lnSpc>
                <a:spcPct val="80000"/>
              </a:lnSpc>
              <a:buFontTx/>
              <a:buNone/>
            </a:pPr>
            <a:r>
              <a:rPr lang="hu-HU" altLang="hu-HU" sz="1800"/>
              <a:t>b) az általa más bűncselekmény elkövetése során alkalmazott erőszak, illetve az élet vagy a testi épség elleni közvetlen fenyegetés hatása alatt álló személytől vesz el, vagy</a:t>
            </a:r>
          </a:p>
          <a:p>
            <a:pPr eaLnBrk="1" hangingPunct="1">
              <a:lnSpc>
                <a:spcPct val="80000"/>
              </a:lnSpc>
              <a:buFontTx/>
              <a:buNone/>
            </a:pPr>
            <a:r>
              <a:rPr lang="hu-HU" altLang="hu-HU" sz="1800"/>
              <a:t>c) védekezésre képtelen, illetve a bűncselekmény felismerésére vagy elhárítására idős koránál vagy fogyatékosságánál fogva korlátozottan képes személytől elvesz,</a:t>
            </a:r>
          </a:p>
          <a:p>
            <a:pPr eaLnBrk="1" hangingPunct="1">
              <a:lnSpc>
                <a:spcPct val="80000"/>
              </a:lnSpc>
              <a:buFontTx/>
              <a:buNone/>
            </a:pPr>
            <a:r>
              <a:rPr lang="hu-HU" altLang="hu-HU" sz="1800"/>
              <a:t>bűntett miatt egy évtől öt évig terjedő szabadságvesztéssel büntetendő.</a:t>
            </a:r>
          </a:p>
          <a:p>
            <a:pPr eaLnBrk="1" hangingPunct="1">
              <a:lnSpc>
                <a:spcPct val="80000"/>
              </a:lnSpc>
              <a:buFontTx/>
              <a:buNone/>
            </a:pPr>
            <a:r>
              <a:rPr lang="hu-HU" altLang="hu-HU" sz="1800"/>
              <a:t>(2) A büntetés két évtől nyolc évig terjedő szabadságvesztés, ha a kifosztást</a:t>
            </a:r>
          </a:p>
          <a:p>
            <a:pPr eaLnBrk="1" hangingPunct="1">
              <a:lnSpc>
                <a:spcPct val="80000"/>
              </a:lnSpc>
              <a:buFontTx/>
              <a:buNone/>
            </a:pPr>
            <a:endParaRPr lang="hu-HU" altLang="hu-HU" sz="1800"/>
          </a:p>
          <a:p>
            <a:pPr eaLnBrk="1" hangingPunct="1">
              <a:lnSpc>
                <a:spcPct val="80000"/>
              </a:lnSpc>
              <a:buFontTx/>
              <a:buNone/>
            </a:pPr>
            <a:r>
              <a:rPr lang="hu-HU" altLang="hu-HU" sz="1800"/>
              <a:t>a) jelentős értékre,</a:t>
            </a:r>
          </a:p>
          <a:p>
            <a:pPr eaLnBrk="1" hangingPunct="1">
              <a:lnSpc>
                <a:spcPct val="80000"/>
              </a:lnSpc>
              <a:buFontTx/>
              <a:buNone/>
            </a:pPr>
            <a:endParaRPr lang="hu-HU" altLang="hu-HU" sz="1800"/>
          </a:p>
          <a:p>
            <a:pPr eaLnBrk="1" hangingPunct="1">
              <a:lnSpc>
                <a:spcPct val="80000"/>
              </a:lnSpc>
              <a:buFontTx/>
              <a:buNone/>
            </a:pPr>
            <a:r>
              <a:rPr lang="hu-HU" altLang="hu-HU" sz="1800"/>
              <a:t>b) csoportosan,</a:t>
            </a:r>
          </a:p>
          <a:p>
            <a:pPr eaLnBrk="1" hangingPunct="1">
              <a:lnSpc>
                <a:spcPct val="80000"/>
              </a:lnSpc>
              <a:buFontTx/>
              <a:buNone/>
            </a:pPr>
            <a:endParaRPr lang="hu-HU" altLang="hu-HU" sz="1800"/>
          </a:p>
          <a:p>
            <a:pPr eaLnBrk="1" hangingPunct="1">
              <a:lnSpc>
                <a:spcPct val="80000"/>
              </a:lnSpc>
              <a:buFontTx/>
              <a:buNone/>
            </a:pPr>
            <a:r>
              <a:rPr lang="hu-HU" altLang="hu-HU" sz="1800"/>
              <a:t>c) bűnszövetségben</a:t>
            </a:r>
          </a:p>
          <a:p>
            <a:pPr eaLnBrk="1" hangingPunct="1">
              <a:lnSpc>
                <a:spcPct val="80000"/>
              </a:lnSpc>
              <a:buFontTx/>
              <a:buNone/>
            </a:pPr>
            <a:endParaRPr lang="hu-HU" altLang="hu-HU" sz="1800"/>
          </a:p>
          <a:p>
            <a:pPr eaLnBrk="1" hangingPunct="1">
              <a:lnSpc>
                <a:spcPct val="80000"/>
              </a:lnSpc>
              <a:buFontTx/>
              <a:buNone/>
            </a:pPr>
            <a:r>
              <a:rPr lang="hu-HU" altLang="hu-HU" sz="1800"/>
              <a:t>követik el.</a:t>
            </a:r>
          </a:p>
          <a:p>
            <a:pPr eaLnBrk="1" hangingPunct="1">
              <a:lnSpc>
                <a:spcPct val="80000"/>
              </a:lnSpc>
              <a:buFontTx/>
              <a:buNone/>
            </a:pPr>
            <a:endParaRPr lang="hu-HU" altLang="hu-HU" sz="1800"/>
          </a:p>
          <a:p>
            <a:pPr eaLnBrk="1" hangingPunct="1">
              <a:lnSpc>
                <a:spcPct val="80000"/>
              </a:lnSpc>
              <a:buFontTx/>
              <a:buNone/>
            </a:pPr>
            <a:r>
              <a:rPr lang="hu-HU" altLang="hu-HU" sz="1800"/>
              <a:t>(3) A büntetés öt évtől tíz évig terjedő szabadságvesztés, ha a kifosztást</a:t>
            </a:r>
          </a:p>
          <a:p>
            <a:pPr eaLnBrk="1" hangingPunct="1">
              <a:lnSpc>
                <a:spcPct val="80000"/>
              </a:lnSpc>
              <a:buFontTx/>
              <a:buNone/>
            </a:pPr>
            <a:endParaRPr lang="hu-HU" altLang="hu-HU" sz="1800"/>
          </a:p>
          <a:p>
            <a:pPr eaLnBrk="1" hangingPunct="1">
              <a:lnSpc>
                <a:spcPct val="80000"/>
              </a:lnSpc>
              <a:buFontTx/>
              <a:buNone/>
            </a:pPr>
            <a:r>
              <a:rPr lang="hu-HU" altLang="hu-HU" sz="1800"/>
              <a:t>a) különösen nagy vagy ezt meghaladó értékre,</a:t>
            </a:r>
          </a:p>
          <a:p>
            <a:pPr eaLnBrk="1" hangingPunct="1">
              <a:lnSpc>
                <a:spcPct val="80000"/>
              </a:lnSpc>
              <a:buFontTx/>
              <a:buNone/>
            </a:pPr>
            <a:endParaRPr lang="hu-HU" altLang="hu-HU" sz="1800"/>
          </a:p>
          <a:p>
            <a:pPr eaLnBrk="1" hangingPunct="1">
              <a:lnSpc>
                <a:spcPct val="80000"/>
              </a:lnSpc>
              <a:buFontTx/>
              <a:buNone/>
            </a:pPr>
            <a:r>
              <a:rPr lang="hu-HU" altLang="hu-HU" sz="1800"/>
              <a:t>b) jelentős értékre, csoportosan vagy bűnszövetségben</a:t>
            </a:r>
          </a:p>
          <a:p>
            <a:pPr eaLnBrk="1" hangingPunct="1">
              <a:lnSpc>
                <a:spcPct val="80000"/>
              </a:lnSpc>
              <a:buFontTx/>
              <a:buNone/>
            </a:pPr>
            <a:endParaRPr lang="hu-HU" altLang="hu-HU" sz="1800"/>
          </a:p>
          <a:p>
            <a:pPr eaLnBrk="1" hangingPunct="1">
              <a:lnSpc>
                <a:spcPct val="80000"/>
              </a:lnSpc>
              <a:buFontTx/>
              <a:buNone/>
            </a:pPr>
            <a:r>
              <a:rPr lang="hu-HU" altLang="hu-HU" sz="1800"/>
              <a:t>követik el.</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1CDD6CB-3094-1874-3D12-4D8837878A0D}"/>
              </a:ext>
            </a:extLst>
          </p:cNvPr>
          <p:cNvSpPr>
            <a:spLocks noGrp="1" noChangeArrowheads="1"/>
          </p:cNvSpPr>
          <p:nvPr>
            <p:ph type="title"/>
          </p:nvPr>
        </p:nvSpPr>
        <p:spPr/>
        <p:txBody>
          <a:bodyPr/>
          <a:lstStyle/>
          <a:p>
            <a:pPr eaLnBrk="1" hangingPunct="1"/>
            <a:r>
              <a:rPr lang="hu-HU" altLang="hu-HU" sz="4000" b="1"/>
              <a:t>2/1998. Büntető jogegységi határozat</a:t>
            </a:r>
          </a:p>
        </p:txBody>
      </p:sp>
      <p:sp>
        <p:nvSpPr>
          <p:cNvPr id="13315" name="AutoShape 3">
            <a:extLst>
              <a:ext uri="{FF2B5EF4-FFF2-40B4-BE49-F238E27FC236}">
                <a16:creationId xmlns:a16="http://schemas.microsoft.com/office/drawing/2014/main" id="{8A5920E1-0943-CDBF-5B48-4E7BA91C3722}"/>
              </a:ext>
            </a:extLst>
          </p:cNvPr>
          <p:cNvSpPr>
            <a:spLocks noGrp="1" noChangeAspect="1" noChangeArrowheads="1"/>
          </p:cNvSpPr>
          <p:nvPr>
            <p:ph type="body" idx="1"/>
          </p:nvPr>
        </p:nvSpPr>
        <p:spPr/>
        <p:txBody>
          <a:bodyPr/>
          <a:lstStyle/>
          <a:p>
            <a:pPr eaLnBrk="1" hangingPunct="1">
              <a:lnSpc>
                <a:spcPct val="90000"/>
              </a:lnSpc>
            </a:pPr>
            <a:endParaRPr lang="hu-HU" altLang="hu-HU" sz="2800"/>
          </a:p>
          <a:p>
            <a:pPr eaLnBrk="1" hangingPunct="1">
              <a:lnSpc>
                <a:spcPct val="90000"/>
              </a:lnSpc>
              <a:buFontTx/>
              <a:buNone/>
            </a:pPr>
            <a:r>
              <a:rPr lang="hu-HU" altLang="hu-HU" sz="2800" b="1"/>
              <a:t>A Btk. 322. §-a (1) bekezdésének </a:t>
            </a:r>
            <a:r>
              <a:rPr lang="hu-HU" altLang="hu-HU" sz="2800" b="1" i="1"/>
              <a:t>b) </a:t>
            </a:r>
            <a:r>
              <a:rPr lang="hu-HU" altLang="hu-HU" sz="2800" b="1"/>
              <a:t>pontja szerint minősülő kifosztás, ha az elkövető nyomban a sértett megölése után veszi el annak értékeit.</a:t>
            </a:r>
          </a:p>
          <a:p>
            <a:pPr eaLnBrk="1" hangingPunct="1">
              <a:lnSpc>
                <a:spcPct val="90000"/>
              </a:lnSpc>
              <a:buFontTx/>
              <a:buNone/>
            </a:pPr>
            <a:r>
              <a:rPr lang="hu-HU" altLang="hu-HU" sz="2800" b="1"/>
              <a:t>   (Ha ezt később teszi: emberölés és lopás halmazata, ha az értékekért ment és ölt, előre kitervelten, nyereségvágyból, elkövetett emberölés)</a:t>
            </a:r>
          </a:p>
          <a:p>
            <a:pPr eaLnBrk="1" hangingPunct="1">
              <a:lnSpc>
                <a:spcPct val="90000"/>
              </a:lnSpc>
              <a:buFontTx/>
              <a:buNone/>
            </a:pPr>
            <a:r>
              <a:rPr lang="hu-HU" altLang="hu-HU" sz="2800" b="1"/>
              <a:t>   </a:t>
            </a:r>
          </a:p>
          <a:p>
            <a:pPr eaLnBrk="1" hangingPunct="1">
              <a:lnSpc>
                <a:spcPct val="90000"/>
              </a:lnSpc>
              <a:buFontTx/>
              <a:buNone/>
            </a:pPr>
            <a:endParaRPr lang="hu-HU" altLang="hu-HU" sz="2800" b="1"/>
          </a:p>
          <a:p>
            <a:pPr eaLnBrk="1" hangingPunct="1">
              <a:lnSpc>
                <a:spcPct val="90000"/>
              </a:lnSpc>
              <a:buFontTx/>
              <a:buNone/>
            </a:pPr>
            <a:endParaRPr lang="hu-HU" altLang="hu-HU" sz="2800"/>
          </a:p>
          <a:p>
            <a:pPr eaLnBrk="1" hangingPunct="1">
              <a:lnSpc>
                <a:spcPct val="90000"/>
              </a:lnSpc>
            </a:pPr>
            <a:endParaRPr lang="hu-HU" altLang="hu-HU" sz="2800"/>
          </a:p>
          <a:p>
            <a:pPr eaLnBrk="1" hangingPunct="1">
              <a:lnSpc>
                <a:spcPct val="90000"/>
              </a:lnSpc>
            </a:pPr>
            <a:endParaRPr lang="hu-HU" altLang="hu-HU" sz="28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ím 1">
            <a:extLst>
              <a:ext uri="{FF2B5EF4-FFF2-40B4-BE49-F238E27FC236}">
                <a16:creationId xmlns:a16="http://schemas.microsoft.com/office/drawing/2014/main" id="{BC0CD074-5D67-7905-C357-FAABCA17C43E}"/>
              </a:ext>
            </a:extLst>
          </p:cNvPr>
          <p:cNvSpPr>
            <a:spLocks noGrp="1" noChangeArrowheads="1"/>
          </p:cNvSpPr>
          <p:nvPr>
            <p:ph type="title"/>
          </p:nvPr>
        </p:nvSpPr>
        <p:spPr/>
        <p:txBody>
          <a:bodyPr/>
          <a:lstStyle/>
          <a:p>
            <a:r>
              <a:rPr lang="hu-HU" altLang="hu-HU"/>
              <a:t>3/2018. számú büntető elvi döntés</a:t>
            </a:r>
          </a:p>
        </p:txBody>
      </p:sp>
      <p:sp>
        <p:nvSpPr>
          <p:cNvPr id="3" name="Tartalom helye 2">
            <a:extLst>
              <a:ext uri="{FF2B5EF4-FFF2-40B4-BE49-F238E27FC236}">
                <a16:creationId xmlns:a16="http://schemas.microsoft.com/office/drawing/2014/main" id="{3DE34CE4-AE46-8A6A-5C6C-6208F65288C2}"/>
              </a:ext>
            </a:extLst>
          </p:cNvPr>
          <p:cNvSpPr>
            <a:spLocks noGrp="1"/>
          </p:cNvSpPr>
          <p:nvPr>
            <p:ph idx="1"/>
          </p:nvPr>
        </p:nvSpPr>
        <p:spPr/>
        <p:txBody>
          <a:bodyPr/>
          <a:lstStyle/>
          <a:p>
            <a:pPr marL="0" indent="0">
              <a:buNone/>
              <a:defRPr/>
            </a:pPr>
            <a:endParaRPr lang="hu-HU" dirty="0"/>
          </a:p>
          <a:p>
            <a:pPr>
              <a:defRPr/>
            </a:pPr>
            <a:r>
              <a:rPr lang="hu-HU" dirty="0"/>
              <a:t>Kifosztás bűntette esetén elválhat a sértett és a passzív alany személye. A gyermekkorútól pénzt tartalmazó pénztárca elvétele tehát alkalmas lehet a bűncselekmény megállapítására abban az esetben is, ha a pénztárca és a pénz nem a gyermek, hanem az édesanyja tulajdona volt [1978. évi IV. tv. 322. § (1) </a:t>
            </a:r>
            <a:r>
              <a:rPr lang="hu-HU" dirty="0" err="1"/>
              <a:t>bek</a:t>
            </a:r>
            <a:r>
              <a:rPr lang="hu-HU" dirty="0"/>
              <a:t>. c) pont].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56BEC12-BE29-4BEF-9C19-6D34D6903FFC}"/>
              </a:ext>
            </a:extLst>
          </p:cNvPr>
          <p:cNvSpPr>
            <a:spLocks noGrp="1" noChangeArrowheads="1"/>
          </p:cNvSpPr>
          <p:nvPr>
            <p:ph type="title"/>
          </p:nvPr>
        </p:nvSpPr>
        <p:spPr bwMode="auto">
          <a:xfrm>
            <a:off x="1981200" y="320675"/>
            <a:ext cx="72390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lang="hu-HU" altLang="hu-HU" sz="3400" cap="none">
                <a:ln>
                  <a:noFill/>
                </a:ln>
                <a:solidFill>
                  <a:schemeClr val="tx1"/>
                </a:solidFill>
                <a:latin typeface="Arial" panose="020B0604020202020204" pitchFamily="34" charset="0"/>
              </a:rPr>
              <a:t>Önkényuralmi jelképek használata</a:t>
            </a:r>
          </a:p>
        </p:txBody>
      </p:sp>
      <p:sp>
        <p:nvSpPr>
          <p:cNvPr id="25603" name="Rectangle 3">
            <a:extLst>
              <a:ext uri="{FF2B5EF4-FFF2-40B4-BE49-F238E27FC236}">
                <a16:creationId xmlns:a16="http://schemas.microsoft.com/office/drawing/2014/main" id="{F10CDA0A-B76C-3E17-DEA1-5A690D18F9F3}"/>
              </a:ext>
            </a:extLst>
          </p:cNvPr>
          <p:cNvSpPr>
            <a:spLocks noGrp="1"/>
          </p:cNvSpPr>
          <p:nvPr>
            <p:ph type="body" idx="1"/>
          </p:nvPr>
        </p:nvSpPr>
        <p:spPr/>
        <p:txBody>
          <a:bodyPr/>
          <a:lstStyle/>
          <a:p>
            <a:pPr eaLnBrk="1" hangingPunct="1"/>
            <a:endParaRPr lang="hu-HU" altLang="hu-HU"/>
          </a:p>
        </p:txBody>
      </p:sp>
      <p:pic>
        <p:nvPicPr>
          <p:cNvPr id="25604" name="Picture 5" descr="ANd9GcTD4kBUQx6o309YDxUbM213pVdI1jkqC059-c6lEPUaWT-lSgYJrvX_TDE">
            <a:extLst>
              <a:ext uri="{FF2B5EF4-FFF2-40B4-BE49-F238E27FC236}">
                <a16:creationId xmlns:a16="http://schemas.microsoft.com/office/drawing/2014/main" id="{FFFFD063-85A0-5DB0-4D8D-ABE85876E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6" y="2205038"/>
            <a:ext cx="22193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descr="ANd9GcShRXhR7i96N0l-5GqKYtFVhUVc1H9ab3Lne0CT9lual9mMDYkSBTYY0Q">
            <a:extLst>
              <a:ext uri="{FF2B5EF4-FFF2-40B4-BE49-F238E27FC236}">
                <a16:creationId xmlns:a16="http://schemas.microsoft.com/office/drawing/2014/main" id="{FC371288-BF42-3C3F-F96E-F1A03DD91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4508501"/>
            <a:ext cx="1871663"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9" descr="314faa99134b4b4339fb3289e2b70693">
            <a:extLst>
              <a:ext uri="{FF2B5EF4-FFF2-40B4-BE49-F238E27FC236}">
                <a16:creationId xmlns:a16="http://schemas.microsoft.com/office/drawing/2014/main" id="{FFF0D70A-EACD-B1FC-56D2-D2094897F9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9" y="4292600"/>
            <a:ext cx="2306637"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1" descr="ANd9GcTsU8rEyl_iVhQ1m0TAX0IrinJCGoT8Gr2ixfGeSiZ80BDJmqAC_Q">
            <a:extLst>
              <a:ext uri="{FF2B5EF4-FFF2-40B4-BE49-F238E27FC236}">
                <a16:creationId xmlns:a16="http://schemas.microsoft.com/office/drawing/2014/main" id="{FC005592-5D69-5238-D4D6-09C5E952EC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1675" y="2133600"/>
            <a:ext cx="2413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3" descr="ANd9GcRwDPnvqTOO_gn3Hg7hCjkc5r3ArXlG8K-tZEA4u7Q6lHypHEtu">
            <a:extLst>
              <a:ext uri="{FF2B5EF4-FFF2-40B4-BE49-F238E27FC236}">
                <a16:creationId xmlns:a16="http://schemas.microsoft.com/office/drawing/2014/main" id="{30BB0E93-EBD5-8CCC-32A8-7C8C5D76A1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4" y="2276476"/>
            <a:ext cx="24479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ím 1">
            <a:extLst>
              <a:ext uri="{FF2B5EF4-FFF2-40B4-BE49-F238E27FC236}">
                <a16:creationId xmlns:a16="http://schemas.microsoft.com/office/drawing/2014/main" id="{931B23CD-92D5-D8B6-985B-7B441A8683C2}"/>
              </a:ext>
            </a:extLst>
          </p:cNvPr>
          <p:cNvSpPr>
            <a:spLocks noGrp="1" noChangeArrowheads="1"/>
          </p:cNvSpPr>
          <p:nvPr>
            <p:ph type="title"/>
          </p:nvPr>
        </p:nvSpPr>
        <p:spPr/>
        <p:txBody>
          <a:bodyPr/>
          <a:lstStyle/>
          <a:p>
            <a:r>
              <a:rPr lang="hu-HU" altLang="hu-HU" dirty="0"/>
              <a:t>Rablás-önbíráskodás</a:t>
            </a:r>
          </a:p>
        </p:txBody>
      </p:sp>
      <p:sp>
        <p:nvSpPr>
          <p:cNvPr id="3" name="Tartalom helye 2">
            <a:extLst>
              <a:ext uri="{FF2B5EF4-FFF2-40B4-BE49-F238E27FC236}">
                <a16:creationId xmlns:a16="http://schemas.microsoft.com/office/drawing/2014/main" id="{0C7428BE-1653-88AE-29F1-01614E20EDC6}"/>
              </a:ext>
            </a:extLst>
          </p:cNvPr>
          <p:cNvSpPr>
            <a:spLocks noGrp="1"/>
          </p:cNvSpPr>
          <p:nvPr>
            <p:ph idx="1"/>
          </p:nvPr>
        </p:nvSpPr>
        <p:spPr/>
        <p:txBody>
          <a:bodyPr/>
          <a:lstStyle/>
          <a:p>
            <a:pPr>
              <a:defRPr/>
            </a:pPr>
            <a:r>
              <a:rPr lang="hu-HU" dirty="0"/>
              <a:t>Kártya</a:t>
            </a:r>
            <a:r>
              <a:rPr lang="hu-HU" dirty="0">
                <a:solidFill>
                  <a:schemeClr val="accent2">
                    <a:lumMod val="60000"/>
                    <a:lumOff val="40000"/>
                  </a:schemeClr>
                </a:solidFill>
              </a:rPr>
              <a:t>nyereség</a:t>
            </a:r>
            <a:r>
              <a:rPr lang="hu-HU" dirty="0"/>
              <a:t>nek erőszakkal történő elvétele esetén </a:t>
            </a:r>
            <a:r>
              <a:rPr lang="hu-HU" dirty="0">
                <a:solidFill>
                  <a:schemeClr val="tx2">
                    <a:lumMod val="75000"/>
                  </a:schemeClr>
                </a:solidFill>
              </a:rPr>
              <a:t>önbíráskodás</a:t>
            </a:r>
            <a:r>
              <a:rPr lang="hu-HU" dirty="0"/>
              <a:t> állapítható meg - a vagyoni igény jogosnak vélhető.</a:t>
            </a:r>
          </a:p>
          <a:p>
            <a:pPr>
              <a:defRPr/>
            </a:pPr>
            <a:endParaRPr lang="hu-HU" dirty="0"/>
          </a:p>
          <a:p>
            <a:pPr>
              <a:defRPr/>
            </a:pPr>
            <a:r>
              <a:rPr lang="hu-HU" dirty="0"/>
              <a:t>Kártya</a:t>
            </a:r>
            <a:r>
              <a:rPr lang="hu-HU" dirty="0">
                <a:solidFill>
                  <a:schemeClr val="accent2">
                    <a:lumMod val="60000"/>
                    <a:lumOff val="40000"/>
                  </a:schemeClr>
                </a:solidFill>
              </a:rPr>
              <a:t>veszteség</a:t>
            </a:r>
            <a:r>
              <a:rPr lang="hu-HU" dirty="0"/>
              <a:t>nek erőszak alkalmazásával történő visszavétele esetében azonban </a:t>
            </a:r>
            <a:r>
              <a:rPr lang="hu-HU" dirty="0">
                <a:solidFill>
                  <a:srgbClr val="FF0000"/>
                </a:solidFill>
              </a:rPr>
              <a:t>rablást</a:t>
            </a:r>
            <a:r>
              <a:rPr lang="hu-HU" dirty="0"/>
              <a:t> kell megállapítani.</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Group 2">
            <a:extLst>
              <a:ext uri="{FF2B5EF4-FFF2-40B4-BE49-F238E27FC236}">
                <a16:creationId xmlns:a16="http://schemas.microsoft.com/office/drawing/2014/main" id="{4AE94100-CE95-93B2-8D3B-295852D26341}"/>
              </a:ext>
            </a:extLst>
          </p:cNvPr>
          <p:cNvGraphicFramePr>
            <a:graphicFrameLocks noGrp="1"/>
          </p:cNvGraphicFramePr>
          <p:nvPr/>
        </p:nvGraphicFramePr>
        <p:xfrm>
          <a:off x="1524000" y="44450"/>
          <a:ext cx="9144000" cy="6813551"/>
        </p:xfrm>
        <a:graphic>
          <a:graphicData uri="http://schemas.openxmlformats.org/drawingml/2006/table">
            <a:tbl>
              <a:tblPr/>
              <a:tblGrid>
                <a:gridCol w="1720850">
                  <a:extLst>
                    <a:ext uri="{9D8B030D-6E8A-4147-A177-3AD203B41FA5}">
                      <a16:colId xmlns:a16="http://schemas.microsoft.com/office/drawing/2014/main" val="20000"/>
                    </a:ext>
                  </a:extLst>
                </a:gridCol>
                <a:gridCol w="2419350">
                  <a:extLst>
                    <a:ext uri="{9D8B030D-6E8A-4147-A177-3AD203B41FA5}">
                      <a16:colId xmlns:a16="http://schemas.microsoft.com/office/drawing/2014/main" val="20001"/>
                    </a:ext>
                  </a:extLst>
                </a:gridCol>
                <a:gridCol w="2579688">
                  <a:extLst>
                    <a:ext uri="{9D8B030D-6E8A-4147-A177-3AD203B41FA5}">
                      <a16:colId xmlns:a16="http://schemas.microsoft.com/office/drawing/2014/main" val="20002"/>
                    </a:ext>
                  </a:extLst>
                </a:gridCol>
                <a:gridCol w="2424112">
                  <a:extLst>
                    <a:ext uri="{9D8B030D-6E8A-4147-A177-3AD203B41FA5}">
                      <a16:colId xmlns:a16="http://schemas.microsoft.com/office/drawing/2014/main" val="20003"/>
                    </a:ext>
                  </a:extLst>
                </a:gridCol>
              </a:tblGrid>
              <a:tr h="1095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000" b="0" i="0" u="none" strike="noStrike" cap="none" normalizeH="0" baseline="0">
                        <a:ln>
                          <a:noFill/>
                        </a:ln>
                        <a:solidFill>
                          <a:schemeClr val="tx1"/>
                        </a:solidFill>
                        <a:effectLst/>
                        <a:latin typeface="Arial" charset="0"/>
                      </a:endParaRPr>
                    </a:p>
                  </a:txBody>
                  <a:tcP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motívum, illetve célzat</a:t>
                      </a:r>
                      <a:endParaRPr kumimoji="0" lang="hu-HU" sz="2400" b="0" i="1"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mód és elkövetési magatartás</a:t>
                      </a:r>
                      <a:endParaRPr kumimoji="0" lang="hu-HU" sz="2400" b="0" i="1"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eredmény</a:t>
                      </a:r>
                      <a:endParaRPr kumimoji="0" lang="hu-HU" sz="2400" b="0" i="1"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8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Kényszerí-tés</a:t>
                      </a:r>
                      <a:endParaRPr kumimoji="0" lang="hu-HU" sz="2400" b="0" i="1"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(195.§)</a:t>
                      </a:r>
                      <a:endParaRPr kumimoji="0" lang="hu-HU" sz="2400" b="0" i="1"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20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hu-HU" sz="3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u-HU" sz="3200" b="1" i="0" u="none" strike="noStrike" cap="none" normalizeH="0" baseline="0">
                          <a:ln>
                            <a:noFill/>
                          </a:ln>
                          <a:solidFill>
                            <a:schemeClr val="tx1"/>
                          </a:solidFill>
                          <a:effectLst/>
                          <a:latin typeface="Times New Roman" pitchFamily="18" charset="0"/>
                          <a:cs typeface="Times New Roman" pitchFamily="18" charset="0"/>
                        </a:rPr>
                        <a:t>erőszakkal vagy fenyegetéssel mást arra kényszerít,</a:t>
                      </a:r>
                      <a:endParaRPr kumimoji="0" lang="hu-HU" sz="3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3200" b="1" i="0" u="none" strike="noStrike" cap="none" normalizeH="0" baseline="0">
                          <a:ln>
                            <a:noFill/>
                          </a:ln>
                          <a:solidFill>
                            <a:schemeClr val="tx1"/>
                          </a:solidFill>
                          <a:effectLst/>
                          <a:latin typeface="Times New Roman" pitchFamily="18" charset="0"/>
                          <a:cs typeface="Times New Roman" pitchFamily="18" charset="0"/>
                        </a:rPr>
                        <a:t>hogy valamit tegyen, ne tegyen vagy eltűrjön</a:t>
                      </a:r>
                      <a:endParaRPr kumimoji="0" lang="hu-HU" sz="3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3200" b="1" i="0" u="none" strike="noStrike" cap="none" normalizeH="0" baseline="0">
                          <a:ln>
                            <a:noFill/>
                          </a:ln>
                          <a:solidFill>
                            <a:schemeClr val="tx1"/>
                          </a:solidFill>
                          <a:effectLst/>
                          <a:latin typeface="Times New Roman" pitchFamily="18" charset="0"/>
                          <a:cs typeface="Times New Roman" pitchFamily="18" charset="0"/>
                        </a:rPr>
                        <a:t> </a:t>
                      </a:r>
                      <a:endParaRPr kumimoji="0" lang="hu-HU"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a:ln>
                            <a:noFill/>
                          </a:ln>
                          <a:solidFill>
                            <a:schemeClr val="tx1"/>
                          </a:solidFill>
                          <a:effectLst/>
                          <a:latin typeface="Times New Roman" pitchFamily="18" charset="0"/>
                          <a:cs typeface="Times New Roman" pitchFamily="18" charset="0"/>
                        </a:rPr>
                        <a:t>jelentős érdek-sérelem</a:t>
                      </a:r>
                      <a:endParaRPr kumimoji="0" lang="hu-HU"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8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Önbírásko-dás</a:t>
                      </a:r>
                      <a:endParaRPr kumimoji="0" lang="hu-HU" sz="2400" b="0" i="1"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(368.§)</a:t>
                      </a:r>
                      <a:endParaRPr kumimoji="0" lang="hu-HU" sz="2400" b="0" i="1"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a:ln>
                            <a:noFill/>
                          </a:ln>
                          <a:solidFill>
                            <a:schemeClr val="tx1"/>
                          </a:solidFill>
                          <a:effectLst/>
                          <a:latin typeface="Times New Roman" pitchFamily="18" charset="0"/>
                          <a:cs typeface="Times New Roman" pitchFamily="18" charset="0"/>
                        </a:rPr>
                        <a:t>jogos, vagy jogosnak vélt vagyoni igény érvényesítése</a:t>
                      </a:r>
                      <a:endParaRPr kumimoji="0" lang="hu-HU" sz="24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hu-H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2"/>
                  </a:ext>
                </a:extLst>
              </a:tr>
              <a:tr h="2271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Zsarolás</a:t>
                      </a:r>
                      <a:endParaRPr kumimoji="0" lang="hu-HU" sz="2400" b="0" i="1"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(367.§)</a:t>
                      </a:r>
                      <a:endParaRPr kumimoji="0" lang="hu-HU" sz="2400" b="0" i="1"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a:ln>
                            <a:noFill/>
                          </a:ln>
                          <a:solidFill>
                            <a:schemeClr val="tx1"/>
                          </a:solidFill>
                          <a:effectLst/>
                          <a:latin typeface="Times New Roman" pitchFamily="18" charset="0"/>
                          <a:cs typeface="Times New Roman" pitchFamily="18" charset="0"/>
                        </a:rPr>
                        <a:t>jogtalan haszonszerzés</a:t>
                      </a:r>
                      <a:endParaRPr kumimoji="0" lang="hu-HU" sz="24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hu-H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a:ln>
                            <a:noFill/>
                          </a:ln>
                          <a:solidFill>
                            <a:schemeClr val="tx1"/>
                          </a:solidFill>
                          <a:effectLst/>
                          <a:latin typeface="Times New Roman" pitchFamily="18" charset="0"/>
                          <a:cs typeface="Times New Roman" pitchFamily="18" charset="0"/>
                        </a:rPr>
                        <a:t>vagyoni hátrány okozása</a:t>
                      </a:r>
                      <a:endParaRPr kumimoji="0" lang="hu-HU" sz="2400" b="0" i="0" u="none" strike="noStrike" cap="none" normalizeH="0" baseline="0">
                        <a:ln>
                          <a:noFill/>
                        </a:ln>
                        <a:solidFill>
                          <a:schemeClr val="tx1"/>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437" name="Rectangle 31">
            <a:extLst>
              <a:ext uri="{FF2B5EF4-FFF2-40B4-BE49-F238E27FC236}">
                <a16:creationId xmlns:a16="http://schemas.microsoft.com/office/drawing/2014/main" id="{46D41C92-4E2F-6644-262F-FFC55B0373F9}"/>
              </a:ext>
            </a:extLst>
          </p:cNvPr>
          <p:cNvSpPr>
            <a:spLocks noChangeArrowheads="1"/>
          </p:cNvSpPr>
          <p:nvPr/>
        </p:nvSpPr>
        <p:spPr bwMode="auto">
          <a:xfrm>
            <a:off x="1524001" y="5589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hu-HU" altLang="hu-HU" sz="1800">
              <a:solidFill>
                <a:srgbClr val="FFFFFF"/>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a:extLst>
              <a:ext uri="{FF2B5EF4-FFF2-40B4-BE49-F238E27FC236}">
                <a16:creationId xmlns:a16="http://schemas.microsoft.com/office/drawing/2014/main" id="{F04D3F55-A350-F1DD-1FB2-DFA2F282F9D4}"/>
              </a:ext>
            </a:extLst>
          </p:cNvPr>
          <p:cNvSpPr>
            <a:spLocks noGrp="1" noChangeArrowheads="1"/>
          </p:cNvSpPr>
          <p:nvPr>
            <p:ph type="title"/>
          </p:nvPr>
        </p:nvSpPr>
        <p:spPr/>
        <p:txBody>
          <a:bodyPr/>
          <a:lstStyle/>
          <a:p>
            <a:r>
              <a:rPr lang="hu-HU" altLang="hu-HU"/>
              <a:t>Jogos ill. jogosnak vélt igény</a:t>
            </a:r>
          </a:p>
        </p:txBody>
      </p:sp>
      <p:sp>
        <p:nvSpPr>
          <p:cNvPr id="18435" name="Szövegdoboz 3">
            <a:extLst>
              <a:ext uri="{FF2B5EF4-FFF2-40B4-BE49-F238E27FC236}">
                <a16:creationId xmlns:a16="http://schemas.microsoft.com/office/drawing/2014/main" id="{BD8F5EEE-621E-F5FF-3BF7-979508290B79}"/>
              </a:ext>
            </a:extLst>
          </p:cNvPr>
          <p:cNvSpPr txBox="1">
            <a:spLocks noChangeArrowheads="1"/>
          </p:cNvSpPr>
          <p:nvPr/>
        </p:nvSpPr>
        <p:spPr bwMode="auto">
          <a:xfrm>
            <a:off x="2208214" y="2492376"/>
            <a:ext cx="77755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hu-HU" altLang="hu-HU" sz="2400">
                <a:solidFill>
                  <a:srgbClr val="FFFFFF"/>
                </a:solidFill>
              </a:rPr>
              <a:t>Az önbíráskodás szempontjából </a:t>
            </a:r>
            <a:r>
              <a:rPr lang="hu-HU" altLang="hu-HU" sz="2400">
                <a:solidFill>
                  <a:srgbClr val="FF0000"/>
                </a:solidFill>
              </a:rPr>
              <a:t>jogos</a:t>
            </a:r>
            <a:r>
              <a:rPr lang="hu-HU" altLang="hu-HU" sz="2400">
                <a:solidFill>
                  <a:srgbClr val="FFFFFF"/>
                </a:solidFill>
              </a:rPr>
              <a:t> a jogosnak elismert és perben érvényesíthető igény, </a:t>
            </a:r>
          </a:p>
          <a:p>
            <a:pPr eaLnBrk="0" fontAlgn="base" hangingPunct="0">
              <a:spcBef>
                <a:spcPct val="0"/>
              </a:spcBef>
              <a:spcAft>
                <a:spcPct val="0"/>
              </a:spcAft>
            </a:pPr>
            <a:r>
              <a:rPr lang="hu-HU" altLang="hu-HU" sz="2400">
                <a:solidFill>
                  <a:srgbClr val="FFFFFF"/>
                </a:solidFill>
              </a:rPr>
              <a:t>amelynek teljesítését az elkövető – kihagyva a törvényes utat – meg nem engedett módon </a:t>
            </a:r>
          </a:p>
          <a:p>
            <a:pPr eaLnBrk="0" fontAlgn="base" hangingPunct="0">
              <a:spcBef>
                <a:spcPct val="0"/>
              </a:spcBef>
              <a:spcAft>
                <a:spcPct val="0"/>
              </a:spcAft>
            </a:pPr>
            <a:r>
              <a:rPr lang="hu-HU" altLang="hu-HU" sz="2400">
                <a:solidFill>
                  <a:srgbClr val="FFFFFF"/>
                </a:solidFill>
              </a:rPr>
              <a:t>maga kényszeríti ki, </a:t>
            </a:r>
            <a:r>
              <a:rPr lang="hu-HU" altLang="hu-HU" sz="2400">
                <a:solidFill>
                  <a:srgbClr val="FFC000"/>
                </a:solidFill>
              </a:rPr>
              <a:t>jogosnak vélt </a:t>
            </a:r>
            <a:r>
              <a:rPr lang="hu-HU" altLang="hu-HU" sz="2400">
                <a:solidFill>
                  <a:srgbClr val="FFFFFF"/>
                </a:solidFill>
              </a:rPr>
              <a:t>pedig az az igény, amelynek jogi megalapozottsága </a:t>
            </a:r>
          </a:p>
          <a:p>
            <a:pPr eaLnBrk="0" fontAlgn="base" hangingPunct="0">
              <a:spcBef>
                <a:spcPct val="0"/>
              </a:spcBef>
              <a:spcAft>
                <a:spcPct val="0"/>
              </a:spcAft>
            </a:pPr>
            <a:r>
              <a:rPr lang="hu-HU" altLang="hu-HU" sz="2400">
                <a:solidFill>
                  <a:srgbClr val="FFFFFF"/>
                </a:solidFill>
              </a:rPr>
              <a:t>vitatott vagy objektíve nem, csupán az elkövető megítélése szerint áll fenn, illetőleg az </a:t>
            </a:r>
          </a:p>
          <a:p>
            <a:pPr eaLnBrk="0" fontAlgn="base" hangingPunct="0">
              <a:spcBef>
                <a:spcPct val="0"/>
              </a:spcBef>
              <a:spcAft>
                <a:spcPct val="0"/>
              </a:spcAft>
            </a:pPr>
            <a:r>
              <a:rPr lang="hu-HU" altLang="hu-HU" sz="2400">
                <a:solidFill>
                  <a:srgbClr val="FFFFFF"/>
                </a:solidFill>
              </a:rPr>
              <a:t>az igény is, melynek önkéntes teljesítését a törvény nem tiltja ugyan, de annak érvényesítésére peres utat nem biztosít. (EBH2014. B. 13.II.)</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6E27712-2F36-3AF3-6DBC-FFB1581A10BE}"/>
              </a:ext>
            </a:extLst>
          </p:cNvPr>
          <p:cNvSpPr>
            <a:spLocks noGrp="1" noChangeArrowheads="1"/>
          </p:cNvSpPr>
          <p:nvPr>
            <p:ph type="title"/>
          </p:nvPr>
        </p:nvSpPr>
        <p:spPr/>
        <p:txBody>
          <a:bodyPr/>
          <a:lstStyle/>
          <a:p>
            <a:r>
              <a:rPr lang="hu-HU" altLang="hu-HU" sz="4000"/>
              <a:t>4/2002. büntető jogegységi döntés a zsarolás stádiumairól</a:t>
            </a:r>
          </a:p>
        </p:txBody>
      </p:sp>
      <p:sp>
        <p:nvSpPr>
          <p:cNvPr id="19459" name="Rectangle 3">
            <a:extLst>
              <a:ext uri="{FF2B5EF4-FFF2-40B4-BE49-F238E27FC236}">
                <a16:creationId xmlns:a16="http://schemas.microsoft.com/office/drawing/2014/main" id="{80BDD42F-2355-6D5F-22F3-EF36CE02A5C5}"/>
              </a:ext>
            </a:extLst>
          </p:cNvPr>
          <p:cNvSpPr>
            <a:spLocks noGrp="1" noChangeArrowheads="1"/>
          </p:cNvSpPr>
          <p:nvPr>
            <p:ph type="body" idx="1"/>
          </p:nvPr>
        </p:nvSpPr>
        <p:spPr>
          <a:xfrm>
            <a:off x="1981200" y="1600200"/>
            <a:ext cx="8229600" cy="5257800"/>
          </a:xfrm>
        </p:spPr>
        <p:txBody>
          <a:bodyPr/>
          <a:lstStyle/>
          <a:p>
            <a:pPr>
              <a:lnSpc>
                <a:spcPct val="80000"/>
              </a:lnSpc>
            </a:pPr>
            <a:r>
              <a:rPr lang="hu-HU" altLang="hu-HU" sz="2400"/>
              <a:t>A zsarolás bűncselekményének nem teljes (befejezetlen) a kísérlete mindaddig, amíg az erőszakos vagy fenyegető elkövetési magatartás miatt a passzív alany (a sértett) nem kényszerül a tettes akarata szerint valaminek a tevésére, nem tevésére, vagy az eltűrésére.</a:t>
            </a:r>
          </a:p>
          <a:p>
            <a:pPr>
              <a:lnSpc>
                <a:spcPct val="80000"/>
              </a:lnSpc>
            </a:pPr>
            <a:r>
              <a:rPr lang="hu-HU" altLang="hu-HU" sz="2400"/>
              <a:t>A zsarolás befejezetlen kísérletétől való </a:t>
            </a:r>
            <a:r>
              <a:rPr lang="hu-HU" altLang="hu-HU" sz="2400">
                <a:solidFill>
                  <a:srgbClr val="FF0000"/>
                </a:solidFill>
              </a:rPr>
              <a:t>önkéntes elállásnak </a:t>
            </a:r>
            <a:r>
              <a:rPr lang="hu-HU" altLang="hu-HU" sz="2400"/>
              <a:t>nem feltétele, hogy a tettes a (bűncselekmény megkezdésének tudatában levő) sértett tudomására hozza: a bűncselekmény véghezviteléről végleg lemond;</a:t>
            </a:r>
          </a:p>
          <a:p>
            <a:pPr>
              <a:lnSpc>
                <a:spcPct val="80000"/>
              </a:lnSpc>
            </a:pPr>
            <a:r>
              <a:rPr lang="hu-HU" altLang="hu-HU" sz="2400"/>
              <a:t>ennek a büntethetőséget megszüntető oknak a megállapításához elegendő, ha a ráutaló körülményekből egyértelműen az következik, hogy az elkövető döntően belső elhatározásból hagy fel a külső körülmények által nem akadályozott elkövetési magatartás folytatásával, s lép vissza a bűncselekmény befejezésétől.</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33F0DA7-13B2-426E-6A09-498C66D0801D}"/>
              </a:ext>
            </a:extLst>
          </p:cNvPr>
          <p:cNvSpPr>
            <a:spLocks noGrp="1" noChangeArrowheads="1"/>
          </p:cNvSpPr>
          <p:nvPr>
            <p:ph type="title"/>
          </p:nvPr>
        </p:nvSpPr>
        <p:spPr/>
        <p:txBody>
          <a:bodyPr/>
          <a:lstStyle/>
          <a:p>
            <a:r>
              <a:rPr lang="hu-HU" altLang="hu-HU"/>
              <a:t>BEH2013.77  büntető elvi határozat</a:t>
            </a:r>
          </a:p>
        </p:txBody>
      </p:sp>
      <p:sp>
        <p:nvSpPr>
          <p:cNvPr id="20483" name="Rectangle 3">
            <a:extLst>
              <a:ext uri="{FF2B5EF4-FFF2-40B4-BE49-F238E27FC236}">
                <a16:creationId xmlns:a16="http://schemas.microsoft.com/office/drawing/2014/main" id="{D4F6CB98-C0CA-F05D-E92F-67634A818B9F}"/>
              </a:ext>
            </a:extLst>
          </p:cNvPr>
          <p:cNvSpPr>
            <a:spLocks noGrp="1" noChangeArrowheads="1"/>
          </p:cNvSpPr>
          <p:nvPr>
            <p:ph type="body" idx="1"/>
          </p:nvPr>
        </p:nvSpPr>
        <p:spPr/>
        <p:txBody>
          <a:bodyPr/>
          <a:lstStyle/>
          <a:p>
            <a:pPr>
              <a:lnSpc>
                <a:spcPct val="90000"/>
              </a:lnSpc>
              <a:buFontTx/>
              <a:buNone/>
            </a:pPr>
            <a:r>
              <a:rPr lang="hu-HU" altLang="hu-HU" sz="2400" b="1"/>
              <a:t>    I. Súlyos fenyegetéssel elkövetett zsarolás bűntettének befejezett alakzata valósul meg, ha a sértett halálának lehetséges következményével járó megverésének kilátásba helyezése hatására adja át a zsarolónak a követelt pénzösszeg egy részét.</a:t>
            </a:r>
            <a:br>
              <a:rPr lang="hu-HU" altLang="hu-HU" sz="2400"/>
            </a:br>
            <a:r>
              <a:rPr lang="hu-HU" altLang="hu-HU" sz="2400" b="1"/>
              <a:t>II. A zsarolás tényállásszerűsége szempontjából a fenyegetés komolyságát, annak a sértettre  gyakorolt hatása – nem pedig az elkövető ki nem nyilvánított szándéka – alapján kell megítélni. </a:t>
            </a:r>
            <a:br>
              <a:rPr lang="hu-HU" altLang="hu-HU" sz="2400"/>
            </a:br>
            <a:r>
              <a:rPr lang="hu-HU" altLang="hu-HU" sz="2400" b="1"/>
              <a:t>A fenyegetés félelemkeltésre alkalmassága megállapítható, ha a halál lehetőségét is magában foglaló megverés ígérete a sértettet arra készteti, hogy a hatóság beavatkozását kérje</a:t>
            </a:r>
            <a:endParaRPr lang="hu-HU" altLang="hu-HU" sz="24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A6B23BE-A889-8D75-6252-CCCE8252002E}"/>
              </a:ext>
            </a:extLst>
          </p:cNvPr>
          <p:cNvSpPr>
            <a:spLocks noGrp="1" noChangeArrowheads="1"/>
          </p:cNvSpPr>
          <p:nvPr>
            <p:ph type="ctrTitle"/>
          </p:nvPr>
        </p:nvSpPr>
        <p:spPr>
          <a:xfrm>
            <a:off x="2209800" y="981076"/>
            <a:ext cx="7772400" cy="2087563"/>
          </a:xfrm>
        </p:spPr>
        <p:txBody>
          <a:bodyPr anchor="ctr"/>
          <a:lstStyle/>
          <a:p>
            <a:pPr eaLnBrk="1" hangingPunct="1"/>
            <a:r>
              <a:rPr lang="hu-HU" altLang="hu-HU" sz="4000" dirty="0"/>
              <a:t>„Gazdasági” és „adatvédelmi” bűncselekmények</a:t>
            </a:r>
            <a:br>
              <a:rPr lang="hu-HU" altLang="hu-HU" sz="4000" dirty="0"/>
            </a:br>
            <a:r>
              <a:rPr lang="hu-HU" altLang="hu-HU" sz="4000" dirty="0"/>
              <a:t>(XXXVIII.-XLIII. Fejezet)</a:t>
            </a:r>
            <a:br>
              <a:rPr lang="hu-HU" altLang="hu-HU" sz="4000" dirty="0"/>
            </a:br>
            <a:endParaRPr lang="hu-HU" altLang="hu-HU" sz="2800" dirty="0"/>
          </a:p>
        </p:txBody>
      </p:sp>
      <p:sp>
        <p:nvSpPr>
          <p:cNvPr id="3075" name="Rectangle 3">
            <a:extLst>
              <a:ext uri="{FF2B5EF4-FFF2-40B4-BE49-F238E27FC236}">
                <a16:creationId xmlns:a16="http://schemas.microsoft.com/office/drawing/2014/main" id="{1F39CFCF-4CD4-6AFE-A2D0-8AE633E38568}"/>
              </a:ext>
            </a:extLst>
          </p:cNvPr>
          <p:cNvSpPr>
            <a:spLocks noGrp="1" noChangeArrowheads="1"/>
          </p:cNvSpPr>
          <p:nvPr>
            <p:ph type="subTitle" idx="1"/>
          </p:nvPr>
        </p:nvSpPr>
        <p:spPr>
          <a:xfrm>
            <a:off x="2895600" y="2997200"/>
            <a:ext cx="6400800" cy="2641600"/>
          </a:xfrm>
        </p:spPr>
        <p:txBody>
          <a:bodyPr/>
          <a:lstStyle/>
          <a:p>
            <a:pPr eaLnBrk="1" hangingPunct="1">
              <a:lnSpc>
                <a:spcPct val="80000"/>
              </a:lnSpc>
            </a:pPr>
            <a:r>
              <a:rPr lang="hu-HU" altLang="hu-HU" dirty="0"/>
              <a:t>Kriminológiai jellemzők</a:t>
            </a:r>
          </a:p>
          <a:p>
            <a:pPr eaLnBrk="1" hangingPunct="1">
              <a:lnSpc>
                <a:spcPct val="80000"/>
              </a:lnSpc>
            </a:pPr>
            <a:r>
              <a:rPr lang="hu-HU" altLang="hu-HU" dirty="0"/>
              <a:t>Rendszertani, módszertani kérdések</a:t>
            </a:r>
          </a:p>
          <a:p>
            <a:pPr eaLnBrk="1" hangingPunct="1">
              <a:lnSpc>
                <a:spcPct val="80000"/>
              </a:lnSpc>
            </a:pPr>
            <a:r>
              <a:rPr lang="hu-HU" altLang="hu-HU" dirty="0"/>
              <a:t>A vizsgakövetelményként szereplő bűncselekmények néhány dogmatikai kérdése</a:t>
            </a:r>
          </a:p>
          <a:p>
            <a:pPr eaLnBrk="1" hangingPunct="1">
              <a:lnSpc>
                <a:spcPct val="80000"/>
              </a:lnSpc>
            </a:pPr>
            <a:endParaRPr lang="hu-HU" altLang="hu-HU" dirty="0"/>
          </a:p>
          <a:p>
            <a:pPr eaLnBrk="1" hangingPunct="1">
              <a:lnSpc>
                <a:spcPct val="80000"/>
              </a:lnSpc>
            </a:pPr>
            <a:r>
              <a:rPr lang="hu-HU" altLang="hu-HU" dirty="0"/>
              <a:t>                                          </a:t>
            </a:r>
            <a:endParaRPr lang="hu-HU" altLang="hu-HU" sz="18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8108EFA-4E63-FE62-11AC-80BB6FDECBE3}"/>
              </a:ext>
            </a:extLst>
          </p:cNvPr>
          <p:cNvSpPr>
            <a:spLocks noGrp="1" noChangeArrowheads="1"/>
          </p:cNvSpPr>
          <p:nvPr>
            <p:ph type="title" idx="4294967295"/>
          </p:nvPr>
        </p:nvSpPr>
        <p:spPr/>
        <p:txBody>
          <a:bodyPr/>
          <a:lstStyle/>
          <a:p>
            <a:pPr eaLnBrk="1" hangingPunct="1"/>
            <a:r>
              <a:rPr lang="hu-HU" altLang="hu-HU"/>
              <a:t>Két markáns jellemző</a:t>
            </a:r>
          </a:p>
        </p:txBody>
      </p:sp>
      <p:sp>
        <p:nvSpPr>
          <p:cNvPr id="4099" name="Rectangle 3">
            <a:extLst>
              <a:ext uri="{FF2B5EF4-FFF2-40B4-BE49-F238E27FC236}">
                <a16:creationId xmlns:a16="http://schemas.microsoft.com/office/drawing/2014/main" id="{00F5D11E-EE14-B228-B4C7-D4CAF42A5061}"/>
              </a:ext>
            </a:extLst>
          </p:cNvPr>
          <p:cNvSpPr>
            <a:spLocks noGrp="1" noChangeArrowheads="1"/>
          </p:cNvSpPr>
          <p:nvPr>
            <p:ph type="body" idx="4294967295"/>
          </p:nvPr>
        </p:nvSpPr>
        <p:spPr>
          <a:solidFill>
            <a:srgbClr val="CCFFCC"/>
          </a:solidFill>
        </p:spPr>
        <p:txBody>
          <a:bodyPr/>
          <a:lstStyle/>
          <a:p>
            <a:pPr eaLnBrk="1" hangingPunct="1"/>
            <a:r>
              <a:rPr lang="hu-HU" altLang="hu-HU"/>
              <a:t>Az ismertté vált erőszakos, garázda bűnözés összességében csökken (aránya az utóbbi 7-10 évben 7-8 % közötti)</a:t>
            </a:r>
          </a:p>
          <a:p>
            <a:pPr eaLnBrk="1" hangingPunct="1"/>
            <a:r>
              <a:rPr lang="hu-HU" altLang="hu-HU"/>
              <a:t>A gazdasági bűnözés markánsan</a:t>
            </a:r>
          </a:p>
          <a:p>
            <a:pPr eaLnBrk="1" hangingPunct="1">
              <a:buFontTx/>
              <a:buNone/>
            </a:pPr>
            <a:r>
              <a:rPr lang="hu-HU" altLang="hu-HU"/>
              <a:t>   nem csökken, de „intellektualizálódik”, a fajlagos tárgyi súly nó. (aránya 4-5 %)</a:t>
            </a:r>
          </a:p>
          <a:p>
            <a:pPr eaLnBrk="1" hangingPunct="1">
              <a:buFontTx/>
              <a:buNone/>
            </a:pPr>
            <a:r>
              <a:rPr lang="hu-HU" altLang="hu-HU"/>
              <a:t>   [érzékelhető közeledés a két terület között]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23B0637-DA24-B109-79C7-A0BD9D262ECD}"/>
              </a:ext>
            </a:extLst>
          </p:cNvPr>
          <p:cNvSpPr>
            <a:spLocks noGrp="1" noChangeArrowheads="1"/>
          </p:cNvSpPr>
          <p:nvPr>
            <p:ph type="title"/>
          </p:nvPr>
        </p:nvSpPr>
        <p:spPr/>
        <p:txBody>
          <a:bodyPr/>
          <a:lstStyle/>
          <a:p>
            <a:pPr eaLnBrk="1" hangingPunct="1"/>
            <a:r>
              <a:rPr lang="hu-HU" altLang="hu-HU" sz="4000"/>
              <a:t>A gazdasági bűnözés kriminológiai fogalma</a:t>
            </a:r>
          </a:p>
        </p:txBody>
      </p:sp>
      <p:sp>
        <p:nvSpPr>
          <p:cNvPr id="7171" name="Rectangle 3">
            <a:extLst>
              <a:ext uri="{FF2B5EF4-FFF2-40B4-BE49-F238E27FC236}">
                <a16:creationId xmlns:a16="http://schemas.microsoft.com/office/drawing/2014/main" id="{705DAE69-1BF7-F83F-757C-15C81AC48EE1}"/>
              </a:ext>
            </a:extLst>
          </p:cNvPr>
          <p:cNvSpPr>
            <a:spLocks noGrp="1" noChangeArrowheads="1"/>
          </p:cNvSpPr>
          <p:nvPr>
            <p:ph type="body" idx="1"/>
          </p:nvPr>
        </p:nvSpPr>
        <p:spPr>
          <a:solidFill>
            <a:srgbClr val="FFFF99"/>
          </a:solidFill>
        </p:spPr>
        <p:txBody>
          <a:bodyPr/>
          <a:lstStyle/>
          <a:p>
            <a:pPr eaLnBrk="1" hangingPunct="1">
              <a:lnSpc>
                <a:spcPct val="80000"/>
              </a:lnSpc>
            </a:pPr>
            <a:r>
              <a:rPr lang="hu-HU" altLang="hu-HU" sz="2800" i="1"/>
              <a:t>Gazdasági bűnözésnek azt a gazdálkodás menetében megvalósuló, vagy ahhoz szorosan kapcsolódó bűnözési formát kell tekinteni, amely – akár az elkövetés módjára (gyakran a gazdálkodás legális formáinak, kereteinek felhasználásával vagy  az azokkal való visszaélés révén) akár eredményére tekintettel - alkalmas arra, hogy esetleges egyéni érdekek sérelmén túlmenően elsősorban és jellemzően a gazdálkodás rendjét,</a:t>
            </a:r>
            <a:r>
              <a:rPr lang="hu-HU" altLang="hu-HU" sz="2800"/>
              <a:t> </a:t>
            </a:r>
            <a:r>
              <a:rPr lang="hu-HU" altLang="hu-HU" sz="2800" i="1"/>
              <a:t>a gazdálkodási kötelezettségeket, a tisztességes és törvényes gazdálkodás kereteit sértse  vagy veszélyeztesse.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EC18268-3A3D-0400-E9E7-48C49A75A7CA}"/>
              </a:ext>
            </a:extLst>
          </p:cNvPr>
          <p:cNvSpPr>
            <a:spLocks noGrp="1" noChangeArrowheads="1"/>
          </p:cNvSpPr>
          <p:nvPr>
            <p:ph type="title"/>
          </p:nvPr>
        </p:nvSpPr>
        <p:spPr/>
        <p:txBody>
          <a:bodyPr/>
          <a:lstStyle/>
          <a:p>
            <a:pPr eaLnBrk="1" hangingPunct="1"/>
            <a:r>
              <a:rPr lang="hu-HU" altLang="hu-HU" sz="4000"/>
              <a:t>Büntetőjogi keretek: a Btk. egyes fejezeteinek címei</a:t>
            </a:r>
          </a:p>
        </p:txBody>
      </p:sp>
      <p:sp>
        <p:nvSpPr>
          <p:cNvPr id="8195" name="Rectangle 3">
            <a:extLst>
              <a:ext uri="{FF2B5EF4-FFF2-40B4-BE49-F238E27FC236}">
                <a16:creationId xmlns:a16="http://schemas.microsoft.com/office/drawing/2014/main" id="{92994D59-B5C6-122C-D2E2-BBC6DECEE143}"/>
              </a:ext>
            </a:extLst>
          </p:cNvPr>
          <p:cNvSpPr>
            <a:spLocks noGrp="1" noChangeArrowheads="1"/>
          </p:cNvSpPr>
          <p:nvPr>
            <p:ph type="body" idx="1"/>
          </p:nvPr>
        </p:nvSpPr>
        <p:spPr/>
        <p:txBody>
          <a:bodyPr/>
          <a:lstStyle/>
          <a:p>
            <a:pPr eaLnBrk="1" hangingPunct="1"/>
            <a:r>
              <a:rPr lang="hu-HU" altLang="hu-HU"/>
              <a:t>Pénz- és bélyegforgalom elleni (XXXVIII.fejezet), </a:t>
            </a:r>
          </a:p>
          <a:p>
            <a:pPr eaLnBrk="1" hangingPunct="1"/>
            <a:r>
              <a:rPr lang="hu-HU" altLang="hu-HU"/>
              <a:t>Költségvetést károsító (XXXIX.fejezet),</a:t>
            </a:r>
          </a:p>
          <a:p>
            <a:pPr eaLnBrk="1" hangingPunct="1"/>
            <a:r>
              <a:rPr lang="hu-HU" altLang="hu-HU"/>
              <a:t>Pénzmosással kapcsolatos (XL. fejezet),</a:t>
            </a:r>
          </a:p>
          <a:p>
            <a:pPr eaLnBrk="1" hangingPunct="1"/>
            <a:r>
              <a:rPr lang="hu-HU" altLang="hu-HU"/>
              <a:t>Gazdálkodás rendjét sértő (XLI. Fejezet),</a:t>
            </a:r>
          </a:p>
          <a:p>
            <a:pPr eaLnBrk="1" hangingPunct="1"/>
            <a:r>
              <a:rPr lang="hu-HU" altLang="hu-HU"/>
              <a:t>Fogyasztók érdekeit sértő (XLII. Fejezet),</a:t>
            </a:r>
          </a:p>
          <a:p>
            <a:pPr eaLnBrk="1" hangingPunct="1"/>
            <a:r>
              <a:rPr lang="hu-HU" altLang="hu-HU"/>
              <a:t>Haszonszerzés által motivált információs bűncselekmények (422. §)</a:t>
            </a:r>
          </a:p>
          <a:p>
            <a:pPr eaLnBrk="1" hangingPunct="1"/>
            <a:endParaRPr lang="hu-HU" altLang="hu-HU"/>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F7ED265-E583-6572-5F01-A9833803838A}"/>
              </a:ext>
            </a:extLst>
          </p:cNvPr>
          <p:cNvSpPr>
            <a:spLocks noGrp="1" noChangeArrowheads="1"/>
          </p:cNvSpPr>
          <p:nvPr>
            <p:ph type="title"/>
          </p:nvPr>
        </p:nvSpPr>
        <p:spPr/>
        <p:txBody>
          <a:bodyPr/>
          <a:lstStyle/>
          <a:p>
            <a:pPr eaLnBrk="1" hangingPunct="1"/>
            <a:r>
              <a:rPr lang="hu-HU" altLang="hu-HU"/>
              <a:t>A VIZSGAKÖVETELMÉNYEK</a:t>
            </a:r>
          </a:p>
        </p:txBody>
      </p:sp>
      <p:sp>
        <p:nvSpPr>
          <p:cNvPr id="9219" name="Rectangle 3">
            <a:extLst>
              <a:ext uri="{FF2B5EF4-FFF2-40B4-BE49-F238E27FC236}">
                <a16:creationId xmlns:a16="http://schemas.microsoft.com/office/drawing/2014/main" id="{ABEC7C31-49C7-C2D4-4DD3-0111784664A6}"/>
              </a:ext>
            </a:extLst>
          </p:cNvPr>
          <p:cNvSpPr>
            <a:spLocks noGrp="1" noChangeArrowheads="1"/>
          </p:cNvSpPr>
          <p:nvPr>
            <p:ph type="body" idx="1"/>
          </p:nvPr>
        </p:nvSpPr>
        <p:spPr>
          <a:xfrm>
            <a:off x="609600" y="1214203"/>
            <a:ext cx="10972800" cy="4911961"/>
          </a:xfrm>
        </p:spPr>
        <p:txBody>
          <a:bodyPr/>
          <a:lstStyle/>
          <a:p>
            <a:pPr eaLnBrk="1" hangingPunct="1">
              <a:lnSpc>
                <a:spcPct val="90000"/>
              </a:lnSpc>
            </a:pPr>
            <a:r>
              <a:rPr lang="hu-HU" altLang="hu-HU" sz="2800" dirty="0">
                <a:solidFill>
                  <a:srgbClr val="CC3300"/>
                </a:solidFill>
              </a:rPr>
              <a:t>Csődbűncselekmény</a:t>
            </a:r>
          </a:p>
          <a:p>
            <a:pPr eaLnBrk="1" hangingPunct="1">
              <a:lnSpc>
                <a:spcPct val="90000"/>
              </a:lnSpc>
            </a:pPr>
            <a:r>
              <a:rPr lang="hu-HU" altLang="hu-HU" sz="2800" dirty="0">
                <a:solidFill>
                  <a:srgbClr val="CC3300"/>
                </a:solidFill>
              </a:rPr>
              <a:t>Költségvetési csalás</a:t>
            </a:r>
            <a:r>
              <a:rPr lang="hu-HU" altLang="hu-HU" sz="2800" dirty="0">
                <a:solidFill>
                  <a:schemeClr val="hlink"/>
                </a:solidFill>
              </a:rPr>
              <a:t> </a:t>
            </a:r>
          </a:p>
          <a:p>
            <a:pPr eaLnBrk="1" hangingPunct="1">
              <a:lnSpc>
                <a:spcPct val="90000"/>
              </a:lnSpc>
            </a:pPr>
            <a:r>
              <a:rPr lang="hu-HU" altLang="hu-HU" sz="2800" dirty="0">
                <a:solidFill>
                  <a:schemeClr val="folHlink"/>
                </a:solidFill>
              </a:rPr>
              <a:t>Pénzmosás</a:t>
            </a:r>
          </a:p>
          <a:p>
            <a:pPr eaLnBrk="1" hangingPunct="1">
              <a:lnSpc>
                <a:spcPct val="90000"/>
              </a:lnSpc>
            </a:pPr>
            <a:r>
              <a:rPr lang="hu-HU" altLang="hu-HU" sz="2800" dirty="0">
                <a:solidFill>
                  <a:schemeClr val="hlink"/>
                </a:solidFill>
              </a:rPr>
              <a:t>Pénzhamisítás</a:t>
            </a:r>
          </a:p>
          <a:p>
            <a:pPr eaLnBrk="1" hangingPunct="1">
              <a:lnSpc>
                <a:spcPct val="90000"/>
              </a:lnSpc>
            </a:pPr>
            <a:r>
              <a:rPr lang="hu-HU" altLang="hu-HU" sz="2800" dirty="0">
                <a:solidFill>
                  <a:schemeClr val="hlink"/>
                </a:solidFill>
              </a:rPr>
              <a:t>Készpénz-helyettesítő fizetési eszköz hamisítása</a:t>
            </a:r>
          </a:p>
          <a:p>
            <a:pPr eaLnBrk="1" hangingPunct="1">
              <a:lnSpc>
                <a:spcPct val="90000"/>
              </a:lnSpc>
            </a:pPr>
            <a:r>
              <a:rPr lang="hu-HU" altLang="hu-HU" sz="2800" dirty="0">
                <a:solidFill>
                  <a:schemeClr val="hlink"/>
                </a:solidFill>
              </a:rPr>
              <a:t>Készpénz-helyettesítő fizetési eszközzel visszaélés.</a:t>
            </a:r>
          </a:p>
          <a:p>
            <a:pPr eaLnBrk="1" hangingPunct="1">
              <a:lnSpc>
                <a:spcPct val="90000"/>
              </a:lnSpc>
            </a:pPr>
            <a:r>
              <a:rPr lang="hu-HU" altLang="hu-HU" sz="2800" dirty="0">
                <a:solidFill>
                  <a:srgbClr val="7030A0"/>
                </a:solidFill>
              </a:rPr>
              <a:t>Rossz minőség termék forgalomba hozatala. Fogyasztók megtévesztése. Versenytárs utánzása.</a:t>
            </a:r>
          </a:p>
          <a:p>
            <a:pPr eaLnBrk="1" hangingPunct="1">
              <a:lnSpc>
                <a:spcPct val="90000"/>
              </a:lnSpc>
            </a:pPr>
            <a:r>
              <a:rPr lang="hu-HU" altLang="hu-HU" sz="2800" dirty="0">
                <a:solidFill>
                  <a:srgbClr val="7030A0"/>
                </a:solidFill>
              </a:rPr>
              <a:t>Tiltott adatszerzés. Információs rendszer vagy adat megsértése</a:t>
            </a:r>
          </a:p>
          <a:p>
            <a:pPr eaLnBrk="1" hangingPunct="1">
              <a:lnSpc>
                <a:spcPct val="90000"/>
              </a:lnSpc>
            </a:pPr>
            <a:endParaRPr lang="hu-HU" altLang="hu-HU" dirty="0">
              <a:solidFill>
                <a:schemeClr val="hlink"/>
              </a:solidFil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Sávos">
  <a:themeElements>
    <a:clrScheme name="Sáv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Sávos">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ávos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Sávos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Sávos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Sávos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Sáv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Alapértelmezett terv">
  <a:themeElements>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ényűző">
  <a:themeElements>
    <a:clrScheme name="Fényűző">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ényűző">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ényűző">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Alapértelmezett terv">
  <a:themeElements>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Alapértelmezett terv">
  <a:themeElements>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Részvény">
  <a:themeElements>
    <a:clrScheme name="Részvény 4">
      <a:dk1>
        <a:srgbClr val="000000"/>
      </a:dk1>
      <a:lt1>
        <a:srgbClr val="CCFFCC"/>
      </a:lt1>
      <a:dk2>
        <a:srgbClr val="696464"/>
      </a:dk2>
      <a:lt2>
        <a:srgbClr val="E9E5DC"/>
      </a:lt2>
      <a:accent1>
        <a:srgbClr val="D34817"/>
      </a:accent1>
      <a:accent2>
        <a:srgbClr val="9B2D1F"/>
      </a:accent2>
      <a:accent3>
        <a:srgbClr val="E2FFE2"/>
      </a:accent3>
      <a:accent4>
        <a:srgbClr val="000000"/>
      </a:accent4>
      <a:accent5>
        <a:srgbClr val="E6B1AB"/>
      </a:accent5>
      <a:accent6>
        <a:srgbClr val="8C281B"/>
      </a:accent6>
      <a:hlink>
        <a:srgbClr val="CC9900"/>
      </a:hlink>
      <a:folHlink>
        <a:srgbClr val="96A9A9"/>
      </a:folHlink>
    </a:clrScheme>
    <a:fontScheme name="Részvény">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észvény 1">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
      <a:clrScheme name="Részvény 2">
        <a:dk1>
          <a:srgbClr val="000000"/>
        </a:dk1>
        <a:lt1>
          <a:srgbClr val="FF9999"/>
        </a:lt1>
        <a:dk2>
          <a:srgbClr val="696464"/>
        </a:dk2>
        <a:lt2>
          <a:srgbClr val="E9E5DC"/>
        </a:lt2>
        <a:accent1>
          <a:srgbClr val="D34817"/>
        </a:accent1>
        <a:accent2>
          <a:srgbClr val="9B2D1F"/>
        </a:accent2>
        <a:accent3>
          <a:srgbClr val="FFCACA"/>
        </a:accent3>
        <a:accent4>
          <a:srgbClr val="00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
      <a:clrScheme name="Részvény 3">
        <a:dk1>
          <a:srgbClr val="000000"/>
        </a:dk1>
        <a:lt1>
          <a:srgbClr val="FFCCCC"/>
        </a:lt1>
        <a:dk2>
          <a:srgbClr val="696464"/>
        </a:dk2>
        <a:lt2>
          <a:srgbClr val="E9E5DC"/>
        </a:lt2>
        <a:accent1>
          <a:srgbClr val="D34817"/>
        </a:accent1>
        <a:accent2>
          <a:srgbClr val="9B2D1F"/>
        </a:accent2>
        <a:accent3>
          <a:srgbClr val="FFE2E2"/>
        </a:accent3>
        <a:accent4>
          <a:srgbClr val="00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
      <a:clrScheme name="Részvény 4">
        <a:dk1>
          <a:srgbClr val="000000"/>
        </a:dk1>
        <a:lt1>
          <a:srgbClr val="CCFFCC"/>
        </a:lt1>
        <a:dk2>
          <a:srgbClr val="696464"/>
        </a:dk2>
        <a:lt2>
          <a:srgbClr val="E9E5DC"/>
        </a:lt2>
        <a:accent1>
          <a:srgbClr val="D34817"/>
        </a:accent1>
        <a:accent2>
          <a:srgbClr val="9B2D1F"/>
        </a:accent2>
        <a:accent3>
          <a:srgbClr val="E2FFE2"/>
        </a:accent3>
        <a:accent4>
          <a:srgbClr val="00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
      <a:clrScheme name="Részvény 5">
        <a:dk1>
          <a:srgbClr val="000000"/>
        </a:dk1>
        <a:lt1>
          <a:srgbClr val="CCFF66"/>
        </a:lt1>
        <a:dk2>
          <a:srgbClr val="696464"/>
        </a:dk2>
        <a:lt2>
          <a:srgbClr val="E9E5DC"/>
        </a:lt2>
        <a:accent1>
          <a:srgbClr val="D34817"/>
        </a:accent1>
        <a:accent2>
          <a:srgbClr val="9B2D1F"/>
        </a:accent2>
        <a:accent3>
          <a:srgbClr val="E2FFB8"/>
        </a:accent3>
        <a:accent4>
          <a:srgbClr val="00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
      <a:clrScheme name="Részvény 6">
        <a:dk1>
          <a:srgbClr val="000000"/>
        </a:dk1>
        <a:lt1>
          <a:srgbClr val="CCFF66"/>
        </a:lt1>
        <a:dk2>
          <a:srgbClr val="3E3C3C"/>
        </a:dk2>
        <a:lt2>
          <a:srgbClr val="E9E5DC"/>
        </a:lt2>
        <a:accent1>
          <a:srgbClr val="D34817"/>
        </a:accent1>
        <a:accent2>
          <a:srgbClr val="9B2D1F"/>
        </a:accent2>
        <a:accent3>
          <a:srgbClr val="E2FFB8"/>
        </a:accent3>
        <a:accent4>
          <a:srgbClr val="00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
      <a:clrScheme name="Részvény 7">
        <a:dk1>
          <a:srgbClr val="000000"/>
        </a:dk1>
        <a:lt1>
          <a:srgbClr val="CCFF99"/>
        </a:lt1>
        <a:dk2>
          <a:srgbClr val="3E3C3C"/>
        </a:dk2>
        <a:lt2>
          <a:srgbClr val="E9E5DC"/>
        </a:lt2>
        <a:accent1>
          <a:srgbClr val="D34817"/>
        </a:accent1>
        <a:accent2>
          <a:srgbClr val="9B2D1F"/>
        </a:accent2>
        <a:accent3>
          <a:srgbClr val="E2FFCA"/>
        </a:accent3>
        <a:accent4>
          <a:srgbClr val="00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Glóbusz">
  <a:themeElements>
    <a:clrScheme name="Glóbusz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óbusz">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óbusz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óbusz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óbusz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óbusz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óbusz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óbusz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óbusz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óbusz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űzijáték">
  <a:themeElements>
    <a:clrScheme name="Tűzijáték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Tűzijáték">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űzijáték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Tűzijáték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Tűzijáték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Tűzijáték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Tűzijáték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Tűzijáték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ényűző">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1492</TotalTime>
  <Words>12201</Words>
  <Application>Microsoft Office PowerPoint</Application>
  <PresentationFormat>Szélesvásznú</PresentationFormat>
  <Paragraphs>958</Paragraphs>
  <Slides>138</Slides>
  <Notes>2</Notes>
  <HiddenSlides>0</HiddenSlides>
  <MMClips>0</MMClips>
  <ScaleCrop>false</ScaleCrop>
  <HeadingPairs>
    <vt:vector size="6" baseType="variant">
      <vt:variant>
        <vt:lpstr>Használt betűtípusok</vt:lpstr>
      </vt:variant>
      <vt:variant>
        <vt:i4>13</vt:i4>
      </vt:variant>
      <vt:variant>
        <vt:lpstr>Téma</vt:lpstr>
      </vt:variant>
      <vt:variant>
        <vt:i4>10</vt:i4>
      </vt:variant>
      <vt:variant>
        <vt:lpstr>Diacímek</vt:lpstr>
      </vt:variant>
      <vt:variant>
        <vt:i4>138</vt:i4>
      </vt:variant>
    </vt:vector>
  </HeadingPairs>
  <TitlesOfParts>
    <vt:vector size="161" baseType="lpstr">
      <vt:lpstr>Batang</vt:lpstr>
      <vt:lpstr>Arial</vt:lpstr>
      <vt:lpstr>Arial Black</vt:lpstr>
      <vt:lpstr>Calibri</vt:lpstr>
      <vt:lpstr>Constantia</vt:lpstr>
      <vt:lpstr>Garamond</vt:lpstr>
      <vt:lpstr>Gill Sans MT</vt:lpstr>
      <vt:lpstr>Tahoma</vt:lpstr>
      <vt:lpstr>Times New Roman</vt:lpstr>
      <vt:lpstr>Trebuchet MS</vt:lpstr>
      <vt:lpstr>Verdana</vt:lpstr>
      <vt:lpstr>Wingdings</vt:lpstr>
      <vt:lpstr>Wingdings 2</vt:lpstr>
      <vt:lpstr>Sávos</vt:lpstr>
      <vt:lpstr>1_Fényűző</vt:lpstr>
      <vt:lpstr>Áramlás</vt:lpstr>
      <vt:lpstr>Alapértelmezett terv</vt:lpstr>
      <vt:lpstr>1_Alapértelmezett terv</vt:lpstr>
      <vt:lpstr>Részvény</vt:lpstr>
      <vt:lpstr>2_Glóbusz</vt:lpstr>
      <vt:lpstr>1_Tűzijáték</vt:lpstr>
      <vt:lpstr>1_Office-téma</vt:lpstr>
      <vt:lpstr>2_Alapértelmezett terv</vt:lpstr>
      <vt:lpstr>Büntetőjog 4. (Különös rész 2. félév – 2. rész</vt:lpstr>
      <vt:lpstr>Köznyugalom elleni bűncselekmények</vt:lpstr>
      <vt:lpstr>Követelmények:</vt:lpstr>
      <vt:lpstr>Közösség elleni uszítás</vt:lpstr>
      <vt:lpstr>Az Alkotmánybíróság döntései</vt:lpstr>
      <vt:lpstr>A Legfelsőbb Bíróság értelmezése</vt:lpstr>
      <vt:lpstr>A nemzeti szocialista vagy kommunista rendszerek bűneinek nyilvános tagadása</vt:lpstr>
      <vt:lpstr>Nemzeti jelkép megsértése  (334. §)</vt:lpstr>
      <vt:lpstr>Önkényuralmi jelképek használata</vt:lpstr>
      <vt:lpstr>Eredeti szöveg:</vt:lpstr>
      <vt:lpstr>A hatályos tényállás:</vt:lpstr>
      <vt:lpstr>További bűncselekmények</vt:lpstr>
      <vt:lpstr>Garázdaság</vt:lpstr>
      <vt:lpstr>A garázdaság és a bírói gyakorlat</vt:lpstr>
      <vt:lpstr>Rendbontás</vt:lpstr>
      <vt:lpstr>Okirat-hamisítások</vt:lpstr>
      <vt:lpstr>A közbizalom (mint a fejezet jogi tárgyának) fogalma</vt:lpstr>
      <vt:lpstr>Az okirathamisítások – mint a közbizalom sérelmét jelentő tettek</vt:lpstr>
      <vt:lpstr> A hatályos tv. okirat-hamisításai (valamennyi követelmény!)</vt:lpstr>
      <vt:lpstr>A vizsgán fontos</vt:lpstr>
      <vt:lpstr>Valódi, hamis és valótlan tartalmú okirat fogalma</vt:lpstr>
      <vt:lpstr>Közokirat-hamisítás</vt:lpstr>
      <vt:lpstr>Hivatalos személy által elkövetve</vt:lpstr>
      <vt:lpstr>Közokirat fogalma (Pp. XXII.fej.)</vt:lpstr>
      <vt:lpstr>Bizonyító és rendelkező közokiratok</vt:lpstr>
      <vt:lpstr>Az elkövetési magatartások </vt:lpstr>
      <vt:lpstr>1/2004. BJE</vt:lpstr>
      <vt:lpstr>Hamis magánokirat felhasználása</vt:lpstr>
      <vt:lpstr>     A teljes bizonyító erejű magánokirat (Pp.325.§)-  a) hagyományos okiratok</vt:lpstr>
      <vt:lpstr>(folytatás –  b) elektronikus okiratok)</vt:lpstr>
      <vt:lpstr>Az egyszerű magánokirat – Pp 326. § - ez is a bcs. tárgya lehet</vt:lpstr>
      <vt:lpstr>BKv 36.               /       Elhatárolás</vt:lpstr>
      <vt:lpstr>Jogegységi döntések</vt:lpstr>
      <vt:lpstr>Okirattal visszaélés – elköv. tárgy (Nem, vagy nem kizárólag sajátja)</vt:lpstr>
      <vt:lpstr>Okirattal visszaélés és célzat </vt:lpstr>
      <vt:lpstr> Embercsempészés</vt:lpstr>
      <vt:lpstr>Kúria Bfv.I.1.323/2018.</vt:lpstr>
      <vt:lpstr>Embercsempészés és folytatólagosság  (BH 2008.319.)</vt:lpstr>
      <vt:lpstr>Embercsempészés más bűncselekményekhez kapcsolódó viszonya</vt:lpstr>
      <vt:lpstr>Vagyon elleni bűncselekmények</vt:lpstr>
      <vt:lpstr>Lopás</vt:lpstr>
      <vt:lpstr>Lopás (Btk. 370. )</vt:lpstr>
      <vt:lpstr>Elkövetési tárgy</vt:lpstr>
      <vt:lpstr>4055/1949. (V. 28.) Korm. Rendelet az áramlopás szigorúbb büntetése tárgyában (az „energia-lopás  gyökerei) </vt:lpstr>
      <vt:lpstr>Hulladék tulajdona - 2012. évi CLXXXV. törvény a hulladékról</vt:lpstr>
      <vt:lpstr>Idegen dolog</vt:lpstr>
      <vt:lpstr>Sértett (passzív alany)</vt:lpstr>
      <vt:lpstr>Elkövetési magatartás</vt:lpstr>
      <vt:lpstr>A lopás legfontosabb minősítő körülménye: az érték</vt:lpstr>
      <vt:lpstr>PowerPoint-bemutató</vt:lpstr>
      <vt:lpstr>Üzletszerűség – „hasonló” cselekmények lopásnál (39/2007. BKv.) - aktualizálva - </vt:lpstr>
      <vt:lpstr>A dolog elleni erőszak</vt:lpstr>
      <vt:lpstr>42. BK vélemény </vt:lpstr>
      <vt:lpstr>Rongálás (371. §)</vt:lpstr>
      <vt:lpstr>„Speciális rongálások”</vt:lpstr>
      <vt:lpstr>Sikkasztás (372. §)</vt:lpstr>
      <vt:lpstr>A sikkasztás elkövetési tárgya csak ingó dolog lehet (1/2005 BPJE)</vt:lpstr>
      <vt:lpstr>„Rábízás”. „sajátjakénti rendelkezés”</vt:lpstr>
      <vt:lpstr>Csalás (373.§)</vt:lpstr>
      <vt:lpstr>1/2005. B-PJE.</vt:lpstr>
      <vt:lpstr>3/2009. BJE</vt:lpstr>
      <vt:lpstr>A csalás egyetlen „specifikus” minősítő körülménye</vt:lpstr>
      <vt:lpstr>   Hűtlen kezelés (376.§)    Hanyag kezelés (377.)</vt:lpstr>
      <vt:lpstr>Jogtalan elsajátítás (378. §)</vt:lpstr>
      <vt:lpstr>Vagyon elleni bűncselekmények II. rész  </vt:lpstr>
      <vt:lpstr> A gazdasági csalás (374. §) kriminalizálásának indokai (A Btk. indokolásából)</vt:lpstr>
      <vt:lpstr>A gazdasági csalás tehát:</vt:lpstr>
      <vt:lpstr>Jármű önkényes elvétele és lopás elhatárolása</vt:lpstr>
      <vt:lpstr>Jármű önkényes elvétele és hűtlen kezelés elhatárolása</vt:lpstr>
      <vt:lpstr>Jármű jogtalan elvétele és sikkasztás viszonya</vt:lpstr>
      <vt:lpstr>A bitorlás (384.§) lényege</vt:lpstr>
      <vt:lpstr>A tényállás</vt:lpstr>
      <vt:lpstr>Szerzői jogok megsértése</vt:lpstr>
      <vt:lpstr>Keretjogszabály-e a szerzői jog megsértéséről szóló Btk-norma</vt:lpstr>
      <vt:lpstr>Kúria 9/2013. számú büntető elvi határozat</vt:lpstr>
      <vt:lpstr>9/2013. számú büntető elvi határozat </vt:lpstr>
      <vt:lpstr>Uzsora-bűncselekmény – 381. § (a fontos, konjunktív) elemek</vt:lpstr>
      <vt:lpstr>Kúria: 6/2013. PJE</vt:lpstr>
      <vt:lpstr>3/2017. számú büntető elvi határozat (az uzsora-bűncselekmény értelmezéséhez </vt:lpstr>
      <vt:lpstr>Ajánlott olvasmányok</vt:lpstr>
      <vt:lpstr>Vagyon elleni erőszakos bűncselekmények </vt:lpstr>
      <vt:lpstr>Kriminológiai vázlat</vt:lpstr>
      <vt:lpstr>Rablás (365.§)</vt:lpstr>
      <vt:lpstr>Rablás minősített esetei</vt:lpstr>
      <vt:lpstr>A csoportos elkövetés értelmezéséhez- 2/2000. BJE:</vt:lpstr>
      <vt:lpstr>19/2013. büntető elvi határozat</vt:lpstr>
      <vt:lpstr>Kifosztás (366. §)</vt:lpstr>
      <vt:lpstr>2/1998. Büntető jogegységi határozat</vt:lpstr>
      <vt:lpstr>3/2018. számú büntető elvi döntés</vt:lpstr>
      <vt:lpstr>Rablás-önbíráskodás</vt:lpstr>
      <vt:lpstr>PowerPoint-bemutató</vt:lpstr>
      <vt:lpstr>Jogos ill. jogosnak vélt igény</vt:lpstr>
      <vt:lpstr>4/2002. büntető jogegységi döntés a zsarolás stádiumairól</vt:lpstr>
      <vt:lpstr>BEH2013.77  büntető elvi határozat</vt:lpstr>
      <vt:lpstr>„Gazdasági” és „adatvédelmi” bűncselekmények (XXXVIII.-XLIII. Fejezet) </vt:lpstr>
      <vt:lpstr>Két markáns jellemző</vt:lpstr>
      <vt:lpstr>A gazdasági bűnözés kriminológiai fogalma</vt:lpstr>
      <vt:lpstr>Büntetőjogi keretek: a Btk. egyes fejezeteinek címei</vt:lpstr>
      <vt:lpstr>A VIZSGAKÖVETELMÉNYEK</vt:lpstr>
      <vt:lpstr>A gazdálkodás rendjét sértő bűncselekmények</vt:lpstr>
      <vt:lpstr>A csődbűncselekmény fordulatai (404.§)</vt:lpstr>
      <vt:lpstr>Egyszerűbben:</vt:lpstr>
      <vt:lpstr>A háttérnormák</vt:lpstr>
      <vt:lpstr>Jogi és elkövetési tárgy</vt:lpstr>
      <vt:lpstr>Jellemző elkövetési magatartás: az eltitkolás</vt:lpstr>
      <vt:lpstr>„Színlelt” és „fiktív” ügylet</vt:lpstr>
      <vt:lpstr>Az „ésszerű gazdálkodás” körének problémája</vt:lpstr>
      <vt:lpstr>„Fizetésképtelenség”</vt:lpstr>
      <vt:lpstr>Az elkövetési idő</vt:lpstr>
      <vt:lpstr>Minősített eset: „súlyos következmények”</vt:lpstr>
      <vt:lpstr>A bűncselekmény alanya</vt:lpstr>
      <vt:lpstr>6/2018. BJE</vt:lpstr>
      <vt:lpstr>Csődjog-büntetőjog irodalom</vt:lpstr>
      <vt:lpstr>A költségvetést károsító bűncselekmények</vt:lpstr>
      <vt:lpstr>   Adócsalás helyett: költségvetési csalás – 2012 I.-tól</vt:lpstr>
      <vt:lpstr>Az új tényállás szerkezete</vt:lpstr>
      <vt:lpstr>Definíciók:</vt:lpstr>
      <vt:lpstr>Következményei:</vt:lpstr>
      <vt:lpstr>A büntethetőség fokozatai</vt:lpstr>
      <vt:lpstr>Korlátlan enyhítés</vt:lpstr>
      <vt:lpstr>Költségvetési csalás- ajánlott irodalom</vt:lpstr>
      <vt:lpstr>Károlis konferenciák a költségvetési csalásról</vt:lpstr>
      <vt:lpstr>A pénzmosás hatályos bűncselekményének kérdései</vt:lpstr>
      <vt:lpstr>A séma (Gál István nyomán) statikus: a vagyon nem vált alakot dinamikus: transzformációt eredményez</vt:lpstr>
      <vt:lpstr>A pénzmosás (399.§) esetkörei</vt:lpstr>
      <vt:lpstr>A dolog fogalmának értelmezése túlhaladottá vált! (a dematerializált értékpapír a „vagyon” körébe vonható)</vt:lpstr>
      <vt:lpstr>Az 50.000.- Ft-ot meg nem haladó pénzmosás csak bizonyos esetekben szabálysértés!</vt:lpstr>
      <vt:lpstr>Ajánlott irodalom a pénzmosáshoz</vt:lpstr>
      <vt:lpstr>Pénzhamisítás</vt:lpstr>
      <vt:lpstr>Pénz fogalma </vt:lpstr>
      <vt:lpstr>A pénzhamisítás fordulatai</vt:lpstr>
      <vt:lpstr>A pénzhamisítás fordulatainak [(304. § (1) a), b) és c)] viszonya</vt:lpstr>
      <vt:lpstr>Az utánzatok „minőségének” kérdése</vt:lpstr>
      <vt:lpstr>„Álpénzek” forgalmazása: csalás</vt:lpstr>
      <vt:lpstr>Fogyasztóvédelmi és adatvédelmi bűncselekmények</vt:lpstr>
      <vt:lpstr>Mikor rossz minőségű egy  termék:</vt:lpstr>
      <vt:lpstr>Fogyasztók megtévesztésénbél a lényeges tulajdonságok :</vt:lpstr>
      <vt:lpstr>Versenytárs utánzásánál a jellegzetes külső problémái: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Büntetőjog Különös rész 2. Levelező – 2. rész</dc:title>
  <dc:creator>Tóth Mihály</dc:creator>
  <cp:lastModifiedBy>Mihály Tóth</cp:lastModifiedBy>
  <cp:revision>63</cp:revision>
  <dcterms:created xsi:type="dcterms:W3CDTF">2021-02-21T17:22:25Z</dcterms:created>
  <dcterms:modified xsi:type="dcterms:W3CDTF">2025-03-27T08:14:20Z</dcterms:modified>
</cp:coreProperties>
</file>