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5" r:id="rId9"/>
    <p:sldId id="266" r:id="rId10"/>
    <p:sldId id="267" r:id="rId11"/>
    <p:sldId id="268" r:id="rId12"/>
    <p:sldId id="262" r:id="rId13"/>
    <p:sldId id="269" r:id="rId14"/>
    <p:sldId id="273" r:id="rId15"/>
    <p:sldId id="270" r:id="rId16"/>
    <p:sldId id="271" r:id="rId17"/>
    <p:sldId id="272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5486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4652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179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712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638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102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3046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5699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6868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692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1165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29DDC-181D-4C3D-808C-B6291684263F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E15FF-2C1E-45FB-BFF8-DE0407FF7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026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b="1" kern="1800" dirty="0" smtClean="0">
                <a:solidFill>
                  <a:srgbClr val="444645"/>
                </a:solidFill>
                <a:effectLst/>
                <a:latin typeface="Open Sans"/>
                <a:ea typeface="Times New Roman"/>
                <a:cs typeface="Helvetica"/>
              </a:rPr>
              <a:t>Humán kontrolling a gyakorlatban 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108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humán kontrolling nem módszer, hanem stratégiai folyamat: integratív, értékelő gondolkodás és számítás a humánpolitikai döntések megítéléséhez, különös tekintettel azok közgazdasági és szociális következményeire</a:t>
            </a:r>
          </a:p>
        </p:txBody>
      </p:sp>
    </p:spTree>
    <p:extLst>
      <p:ext uri="{BB962C8B-B14F-4D97-AF65-F5344CB8AC3E}">
        <p14:creationId xmlns:p14="http://schemas.microsoft.com/office/powerpoint/2010/main" val="380342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humán kontrolling nem módszer, hanem stratégiai folyamat: integratív, értékelő gondolkodás és számítás a humánpolitikai döntések megítéléséhez, különös tekintettel azok közgazdasági és szociális következményeire</a:t>
            </a:r>
          </a:p>
        </p:txBody>
      </p:sp>
    </p:spTree>
    <p:extLst>
      <p:ext uri="{BB962C8B-B14F-4D97-AF65-F5344CB8AC3E}">
        <p14:creationId xmlns:p14="http://schemas.microsoft.com/office/powerpoint/2010/main" val="1977366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Rendszeres humán kontrolling </a:t>
            </a:r>
            <a:r>
              <a:rPr lang="hu-HU" b="1" dirty="0" smtClean="0"/>
              <a:t>feladatok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·  A munkaerőpiacon versenyképességet biztosító és a munkavállalók ösztönzéséhez hozzájáruló kompenzációs részstratégia kidolgozása;</a:t>
            </a:r>
          </a:p>
          <a:p>
            <a:r>
              <a:rPr lang="hu-HU" dirty="0"/>
              <a:t>·  a kompenzációs rendszer kialakításában, fejlesztésében való közreműködés, a rendszer működésének </a:t>
            </a:r>
            <a:r>
              <a:rPr lang="hu-HU" dirty="0" err="1"/>
              <a:t>kontrollingja</a:t>
            </a:r>
            <a:r>
              <a:rPr lang="hu-HU" dirty="0"/>
              <a:t>;</a:t>
            </a:r>
          </a:p>
          <a:p>
            <a:r>
              <a:rPr lang="hu-HU" dirty="0"/>
              <a:t>·  teljesítményértékelési rendszer fejlesztése, működtetése;</a:t>
            </a:r>
          </a:p>
          <a:p>
            <a:r>
              <a:rPr lang="hu-HU" dirty="0"/>
              <a:t>·  a humán erőforrás rendszerek, folyamatok hatékonyságának elemzése, fejlesztési javaslatok megfogalmazása;</a:t>
            </a:r>
          </a:p>
          <a:p>
            <a:r>
              <a:rPr lang="hu-HU" dirty="0"/>
              <a:t>·  létszámgazdálkodás hatékonyságának elemzése;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3418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·  A munkaerőpiacon versenyképességet biztosító és a munkavállalók ösztönzéséhez hozzájáruló kompenzációs részstratégia kidolgozása;</a:t>
            </a:r>
          </a:p>
          <a:p>
            <a:r>
              <a:rPr lang="hu-HU" dirty="0"/>
              <a:t>·  a kompenzációs rendszer kialakításában, fejlesztésében való közreműködés, a rendszer működésének </a:t>
            </a:r>
            <a:r>
              <a:rPr lang="hu-HU" dirty="0" err="1"/>
              <a:t>kontrollingja</a:t>
            </a:r>
            <a:r>
              <a:rPr lang="hu-HU" dirty="0"/>
              <a:t>;</a:t>
            </a:r>
          </a:p>
          <a:p>
            <a:r>
              <a:rPr lang="hu-HU" dirty="0"/>
              <a:t>·  teljesítményértékelési rendszer fejlesztése, működtetése;</a:t>
            </a:r>
          </a:p>
          <a:p>
            <a:r>
              <a:rPr lang="hu-HU" dirty="0"/>
              <a:t>·  a humán erőforrás rendszerek, folyamatok hatékonyságának elemzése, fejlesztési javaslatok megfogalmazása;</a:t>
            </a:r>
          </a:p>
          <a:p>
            <a:r>
              <a:rPr lang="hu-HU" dirty="0"/>
              <a:t>·  létszámgazdálkodás hatékonyságának elemzése;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35404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elemzések szükségessége nem kérdés: beszélnünk kell a számvitel nyelvén. Részletes költséghaszon elemzéseket készítünk a humánpolitikai munkában érvényesülő decentralizáció ellensúlyozásaként</a:t>
            </a:r>
          </a:p>
        </p:txBody>
      </p:sp>
    </p:spTree>
    <p:extLst>
      <p:ext uri="{BB962C8B-B14F-4D97-AF65-F5344CB8AC3E}">
        <p14:creationId xmlns:p14="http://schemas.microsoft.com/office/powerpoint/2010/main" val="3203238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/>
              <a:t>A szervezet által felhasznált emberi erőforrás vizsgálatok megvalósításának, mérési nehézségének alapja, hogy az emberi erőforrás menedzsment csak közvetett módon, úgynevezett támogató tevékenységként járul hozzá a szervezet értékteremtési folyamataihoz. De minden mérhető, csak meg kell találni hozzá a megfelelő (mérő) mutatószámokat. Munkánkat a komplex kontrolling elemzési rendszer (mi </a:t>
            </a:r>
            <a:r>
              <a:rPr lang="hu-HU" dirty="0" err="1"/>
              <a:t>HEKKER-nek</a:t>
            </a:r>
            <a:r>
              <a:rPr lang="hu-HU" dirty="0"/>
              <a:t> hívjuk - HM EI </a:t>
            </a:r>
            <a:r>
              <a:rPr lang="hu-HU" dirty="0" err="1"/>
              <a:t>Zrt</a:t>
            </a:r>
            <a:r>
              <a:rPr lang="hu-HU" dirty="0"/>
              <a:t>. Komplex Kontrolling Elemzési Rendszer) segíti. A rendszert informatikusok és kontrollerek fejlesztették, sőt alkották a munkánk segítésére és a vezetés örömére. Minden látható, mérhető, lekérdezhető és elemezhető.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34158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 humán kontrolling modul teljes mértékben alkalmazható teljes körű humánpolitikai tevékenységünkre: a toborzás, kiválasztás, a munkaügyi adminisztráció (munkakörök leírása, munkaszerződések nyilvántartása, kompetencia térkép), karriertervezés, oktatás, képzés-fejlesztés, képzéshatékonyság mérés, teljesítményértékelés, kompenzációs rendszer kialakítása és nyilvántartása, tehetségmenedzselés.</a:t>
            </a:r>
          </a:p>
        </p:txBody>
      </p:sp>
    </p:spTree>
    <p:extLst>
      <p:ext uri="{BB962C8B-B14F-4D97-AF65-F5344CB8AC3E}">
        <p14:creationId xmlns:p14="http://schemas.microsoft.com/office/powerpoint/2010/main" val="290917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A rendszerünk erőssége, hogy moduláris felépítésű, adatbázisában munkavállalóinkkal kapcsolatos minden információt tárol. A munkavállaló személyes adatain kívül regisztrálhatjuk a képzettségét, bizonyítványait, kompetenciáit, előmenetelét, vezetői tapasztalatait. A rendszer a motiválás és karriertervezés területén is hatékonyan alkalmazható. Része a kompetencia alapú teljesítményértékelő modul, amely segíti, de nem helyettesíti a teljesítményértékelő beszélgetést. A TÉR modul eredményei segítségével a rendszer alkalmassági és képzettségi profilokat képes összeállítani, megfelelő képzésüket biztosítani lehet, de alapjául szolgál az egyedi karriertervezésnek is</a:t>
            </a:r>
          </a:p>
        </p:txBody>
      </p:sp>
    </p:spTree>
    <p:extLst>
      <p:ext uri="{BB962C8B-B14F-4D97-AF65-F5344CB8AC3E}">
        <p14:creationId xmlns:p14="http://schemas.microsoft.com/office/powerpoint/2010/main" val="2029615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636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763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u-HU" dirty="0"/>
          </a:p>
          <a:p>
            <a:r>
              <a:rPr lang="hu-HU" dirty="0"/>
              <a:t>A kontroller, ha hagyják, a vezetés legfontosabb és leghasznosabb segítője. Tevékenységével a vezetés döntéstámogató funkcióit látja el, a vállalati folyamatokról adatokat gyűjt, ezekből előzetes prognózisokat készít és a döntésekhez szakmailag előkészített adatokat szolgáltat.</a:t>
            </a:r>
          </a:p>
          <a:p>
            <a:r>
              <a:rPr lang="hu-HU" dirty="0"/>
              <a:t>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157681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17257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gazdasági és humán kontrolling ilyen jellegű (rendszer-) integrációja kimeríthetetlen mérési, elemzési és döntéstámogatói lehetőséget kínál a vezetés részére</a:t>
            </a:r>
          </a:p>
        </p:txBody>
      </p:sp>
    </p:spTree>
    <p:extLst>
      <p:ext uri="{BB962C8B-B14F-4D97-AF65-F5344CB8AC3E}">
        <p14:creationId xmlns:p14="http://schemas.microsoft.com/office/powerpoint/2010/main" val="342741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Ha a humán kontrolling gyakorlati alkalmazását vizsgálom célszerű a kontrolling fogalom értelmezésétől elindulni. </a:t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dirty="0"/>
              <a:t>A </a:t>
            </a:r>
            <a:r>
              <a:rPr lang="hu-HU" dirty="0" err="1"/>
              <a:t>kontrollingot</a:t>
            </a:r>
            <a:r>
              <a:rPr lang="hu-HU" dirty="0"/>
              <a:t> sokan értelmezték már, lássunk néhányat a fellelhető definíciókból:</a:t>
            </a:r>
          </a:p>
          <a:p>
            <a:r>
              <a:rPr lang="hu-HU" dirty="0"/>
              <a:t>·  "A kontrolling a tervezést, ellenőrzést és információellátást koordináló vezetési alrendszer.</a:t>
            </a:r>
          </a:p>
          <a:p>
            <a:r>
              <a:rPr lang="hu-HU" dirty="0"/>
              <a:t>·  A kontrolling áttekintő, értékelő, koordináló és integráló tevékenység, a vezetési (tulajdonosi) funkció gyakorlásának eszköze.</a:t>
            </a:r>
          </a:p>
          <a:p>
            <a:r>
              <a:rPr lang="hu-HU" dirty="0"/>
              <a:t>·  A kontrolling a tervezés és a számvitel vezetési szempontból történő összekapcsolása.</a:t>
            </a:r>
          </a:p>
          <a:p>
            <a:r>
              <a:rPr lang="hu-HU" dirty="0"/>
              <a:t>·  A kontrolling költség- és eredménymenedzsment (teljesítmény és ráfordítás menedzsment)."</a:t>
            </a:r>
          </a:p>
        </p:txBody>
      </p:sp>
    </p:spTree>
    <p:extLst>
      <p:ext uri="{BB962C8B-B14F-4D97-AF65-F5344CB8AC3E}">
        <p14:creationId xmlns:p14="http://schemas.microsoft.com/office/powerpoint/2010/main" val="4237742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klasszikus kérdés, amikor </a:t>
            </a:r>
            <a:r>
              <a:rPr lang="hu-HU" dirty="0" err="1"/>
              <a:t>kontrollingról</a:t>
            </a:r>
            <a:r>
              <a:rPr lang="hu-HU" dirty="0"/>
              <a:t> van szó: </a:t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dirty="0"/>
              <a:t>- Mit érdemes mérni?</a:t>
            </a:r>
            <a:br>
              <a:rPr lang="hu-HU" dirty="0"/>
            </a:br>
            <a:r>
              <a:rPr lang="hu-HU" dirty="0"/>
              <a:t>- Mit lehet mérni?</a:t>
            </a:r>
            <a:br>
              <a:rPr lang="hu-HU" dirty="0"/>
            </a:br>
            <a:r>
              <a:rPr lang="hu-HU" dirty="0"/>
              <a:t>- Hogyan lehet mérni? </a:t>
            </a:r>
          </a:p>
        </p:txBody>
      </p:sp>
    </p:spTree>
    <p:extLst>
      <p:ext uri="{BB962C8B-B14F-4D97-AF65-F5344CB8AC3E}">
        <p14:creationId xmlns:p14="http://schemas.microsoft.com/office/powerpoint/2010/main" val="3835692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/>
              <a:t>kinek és mit mérünk? Mire van szüksége a saját cégünknek? Milyen információra van szüksége a vezetésnek? </a:t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dirty="0"/>
              <a:t>Saját értelmezésem szerint a kontrolling vezetési alrendszer, koordinációs és integrációs feladatokkal. Feladataink főként a költségek és eredmények összevetésére, a teljesítmények és a ráfordítások nyomon követésére irányulnak, célunk a hatékony működés biztosítása. A hatékonyság növelése előtt fel kell térképeznünk állományunk munka- teljesítőképességét. E célra fejlesztettük ki a kompetencia alapú teljesítményértékelési rendszerünket, amely egységesen illesztethető a humán folyamatok rendszerébe (kiválasztás, képzés, fejlesztés, ösztönzés, támogatás) és a szervezeti kultúra olyan része, amely nagymértékben befolyásolja azt. (Erősíti a belső kommunikációt, világossá teszi az elvárásokat és célokat, egyfajta etikai kódexként működik.) A kompetencia- térkép alapján és a teljesítményértékelés (továbbiakban TÉR) segítségével munkavállalóink erősségei és gyengeségei feltárhatók, így szelektív módon, igény szerint fejleszthetők. 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7912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Az évek alatt bebizonyítottuk és elfogadtattuk, hogy a kontrolling NEM egyszerűen ellenőrzést jelent. A kontroller, ha hagyják, a vezetés legfontosabb és leghasznosabb segítője. A vezetés, a vezetők mindennapjait jelentős részben az emberekkel kapcsolatos problémák megoldása és az emberekben rejlő lehetőségek feltárása és fejlesztése tölti ki. Az emberi erőforrások kezelésében való jártasság napjainkban a versenyképesség, a siker kulcstényezője, ezért (hasonlóan magához az emberi erőforráshoz) stratégiai kérdéssé vált. </a:t>
            </a:r>
          </a:p>
        </p:txBody>
      </p:sp>
    </p:spTree>
    <p:extLst>
      <p:ext uri="{BB962C8B-B14F-4D97-AF65-F5344CB8AC3E}">
        <p14:creationId xmlns:p14="http://schemas.microsoft.com/office/powerpoint/2010/main" val="2660606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Tevékenységünkkel a vezetés döntéstámogató funkcióit látjuk el, meghatározott vállalati folyamatokról rendszerezett, elemzett adatokat gyűjtünk a társaságnál bevezetett és alkalmazott nyilvántartásokból, ezekből előzetes prognózisokat készítünk és a meghatározott vezetési szint megalapozott döntéseihez szakmailag előkészített adatokat szolgáltatunk. Döntési alternatívákat dolgozunk ki, melyeket gazdasági és humán elemzésekkel támogatunk. Ez teljes összhangban van mind a vezetés, mind pedig a tulajdonos érdekeivel. </a:t>
            </a:r>
          </a:p>
        </p:txBody>
      </p:sp>
    </p:spTree>
    <p:extLst>
      <p:ext uri="{BB962C8B-B14F-4D97-AF65-F5344CB8AC3E}">
        <p14:creationId xmlns:p14="http://schemas.microsoft.com/office/powerpoint/2010/main" val="1638581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Humán kontrolling HM </a:t>
            </a:r>
            <a:r>
              <a:rPr lang="hu-HU" b="1" dirty="0" err="1"/>
              <a:t>EI-módra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Funkcionális szempontból vizsgálva az emberi erőforrás menedzsmentet támogatjuk a humánpolitikai tervezésen, a tervek ellenőrzésén, a gazdasági elemzésen és az erről készült beszámolókon keresztül; a személyügyi folyamatok koordinálásával és a szervezeti igényeknek való megfeleltetésével. Ide tartozik az emberi erőforrás menedzsment hatékonyságának és eredményességének vizsgálata. Mérjük és számszerűsítjük az emberi erőforrásokkal kapcsolatos döntések költségeit és előnyeit.</a:t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15839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Prognosztizáljuk a vezetői döntések következményeit, beleértve a rejtett és hosszútávon felmerülő költségeket is. A költségek és az előnyök számszerűsített adatait pénzügyi nyelvre lefordítva tárjuk a vezetés elé, így támogatva a döntéshozatalt.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28171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773</Words>
  <Application>Microsoft Office PowerPoint</Application>
  <PresentationFormat>Diavetítés a képernyőre (4:3 oldalarány)</PresentationFormat>
  <Paragraphs>34</Paragraphs>
  <Slides>21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2" baseType="lpstr">
      <vt:lpstr>Office-téma</vt:lpstr>
      <vt:lpstr>Humán kontrolling a gyakorlatban  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Humán kontrolling HM EI-módra</vt:lpstr>
      <vt:lpstr>PowerPoint bemutató</vt:lpstr>
      <vt:lpstr>PowerPoint bemutató</vt:lpstr>
      <vt:lpstr>PowerPoint bemutató</vt:lpstr>
      <vt:lpstr>Rendszeres humán kontrolling feladatok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Humán kontrolling a gyakorlatban</dc:title>
  <dc:creator>Belyó Pál Dr.</dc:creator>
  <cp:lastModifiedBy>Belyó Pál Dr.</cp:lastModifiedBy>
  <cp:revision>2</cp:revision>
  <dcterms:created xsi:type="dcterms:W3CDTF">2019-11-27T10:17:04Z</dcterms:created>
  <dcterms:modified xsi:type="dcterms:W3CDTF">2019-11-27T11:15:51Z</dcterms:modified>
</cp:coreProperties>
</file>