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9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FB48-7106-4EB3-8EA7-D2C4136F3C54}" type="datetimeFigureOut">
              <a:rPr lang="hu-HU" smtClean="0"/>
              <a:t>2019.03.08.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1480-2BCC-4466-98E9-D000381AE4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7285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FB48-7106-4EB3-8EA7-D2C4136F3C54}" type="datetimeFigureOut">
              <a:rPr lang="hu-HU" smtClean="0"/>
              <a:t>2019.03.08.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1480-2BCC-4466-98E9-D000381AE4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00116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FB48-7106-4EB3-8EA7-D2C4136F3C54}" type="datetimeFigureOut">
              <a:rPr lang="hu-HU" smtClean="0"/>
              <a:t>2019.03.08.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1480-2BCC-4466-98E9-D000381AE4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25509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FB48-7106-4EB3-8EA7-D2C4136F3C54}" type="datetimeFigureOut">
              <a:rPr lang="hu-HU" smtClean="0"/>
              <a:t>2019.03.08.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1480-2BCC-4466-98E9-D000381AE4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3041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FB48-7106-4EB3-8EA7-D2C4136F3C54}" type="datetimeFigureOut">
              <a:rPr lang="hu-HU" smtClean="0"/>
              <a:t>2019.03.08.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1480-2BCC-4466-98E9-D000381AE4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58261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FB48-7106-4EB3-8EA7-D2C4136F3C54}" type="datetimeFigureOut">
              <a:rPr lang="hu-HU" smtClean="0"/>
              <a:t>2019.03.08.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1480-2BCC-4466-98E9-D000381AE4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033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FB48-7106-4EB3-8EA7-D2C4136F3C54}" type="datetimeFigureOut">
              <a:rPr lang="hu-HU" smtClean="0"/>
              <a:t>2019.03.08.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1480-2BCC-4466-98E9-D000381AE4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3228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FB48-7106-4EB3-8EA7-D2C4136F3C54}" type="datetimeFigureOut">
              <a:rPr lang="hu-HU" smtClean="0"/>
              <a:t>2019.03.08.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1480-2BCC-4466-98E9-D000381AE4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7126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FB48-7106-4EB3-8EA7-D2C4136F3C54}" type="datetimeFigureOut">
              <a:rPr lang="hu-HU" smtClean="0"/>
              <a:t>2019.03.08.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1480-2BCC-4466-98E9-D000381AE4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2010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FB48-7106-4EB3-8EA7-D2C4136F3C54}" type="datetimeFigureOut">
              <a:rPr lang="hu-HU" smtClean="0"/>
              <a:t>2019.03.08.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1480-2BCC-4466-98E9-D000381AE4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2581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8FB48-7106-4EB3-8EA7-D2C4136F3C54}" type="datetimeFigureOut">
              <a:rPr lang="hu-HU" smtClean="0"/>
              <a:t>2019.03.08.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1480-2BCC-4466-98E9-D000381AE4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81415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8FB48-7106-4EB3-8EA7-D2C4136F3C54}" type="datetimeFigureOut">
              <a:rPr lang="hu-HU" smtClean="0"/>
              <a:t>2019.03.08.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11480-2BCC-4466-98E9-D000381AE4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076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>
                <a:solidFill>
                  <a:srgbClr val="FF0000"/>
                </a:solidFill>
              </a:rPr>
              <a:t>MI MENNYI 2019-BEN ???</a:t>
            </a:r>
          </a:p>
        </p:txBody>
      </p:sp>
    </p:spTree>
    <p:extLst>
      <p:ext uri="{BB962C8B-B14F-4D97-AF65-F5344CB8AC3E}">
        <p14:creationId xmlns:p14="http://schemas.microsoft.com/office/powerpoint/2010/main" val="1784661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4252E112-B76F-4CA4-8806-9FF8A71190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1002" y="1124744"/>
            <a:ext cx="8204935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718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E0569BA5-72A5-41E0-8AAB-C4BEDF653F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8335" y="189408"/>
            <a:ext cx="8220129" cy="633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887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27C01418-C20E-4387-ACEB-B2ACFC8236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427" y="2361146"/>
            <a:ext cx="8557146" cy="21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450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E7EC37D0-189C-43F0-88E8-7C0684A19B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576" y="692696"/>
            <a:ext cx="7883054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468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FF3EAD65-5921-4014-9CE2-426FCD1706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393" y="872716"/>
            <a:ext cx="8143214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672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EA70E697-15BD-411C-9041-F705B615AA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8385" y="592435"/>
            <a:ext cx="8567230" cy="1150615"/>
          </a:xfrm>
          <a:prstGeom prst="rect">
            <a:avLst/>
          </a:prstGeom>
        </p:spPr>
      </p:pic>
      <p:pic>
        <p:nvPicPr>
          <p:cNvPr id="5" name="Kép 4">
            <a:extLst>
              <a:ext uri="{FF2B5EF4-FFF2-40B4-BE49-F238E27FC236}">
                <a16:creationId xmlns:a16="http://schemas.microsoft.com/office/drawing/2014/main" id="{7FA4915A-49FC-4BBC-BC87-F13871AA22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713" y="1731610"/>
            <a:ext cx="8567230" cy="4974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953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A485A42E-F722-4A54-9DBE-AC72B884D0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8307" y="1124744"/>
            <a:ext cx="8638334" cy="54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44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1C51FC1E-EA81-4579-9727-7CA538D92A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8642" y="980728"/>
            <a:ext cx="8387074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907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88EA0BDC-63DA-4674-AD38-C585D8A05F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646" y="225639"/>
            <a:ext cx="7920809" cy="583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039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734340EE-86CF-4F5D-8576-75F99455A4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9904" y="1052736"/>
            <a:ext cx="8569580" cy="2692896"/>
          </a:xfrm>
          <a:prstGeom prst="rect">
            <a:avLst/>
          </a:prstGeom>
        </p:spPr>
      </p:pic>
      <p:pic>
        <p:nvPicPr>
          <p:cNvPr id="5" name="Kép 4">
            <a:extLst>
              <a:ext uri="{FF2B5EF4-FFF2-40B4-BE49-F238E27FC236}">
                <a16:creationId xmlns:a16="http://schemas.microsoft.com/office/drawing/2014/main" id="{69E93303-D3E7-4D1F-AF1A-EDDCA9DD05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904" y="3720088"/>
            <a:ext cx="8708719" cy="1014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849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8FA77BE8-2373-4493-870B-DF0C1F875C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0826" y="224886"/>
            <a:ext cx="7349606" cy="6012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956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</Words>
  <Application>Microsoft Office PowerPoint</Application>
  <PresentationFormat>Diavetítés a képernyőre (4:3 oldalarány)</PresentationFormat>
  <Paragraphs>1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Office-téma</vt:lpstr>
      <vt:lpstr>MI MENNYI 2019-BEN ???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MENNYI 2018-BAN ???</dc:title>
  <dc:creator>Belyó Pál Dr.</dc:creator>
  <cp:lastModifiedBy>Pali</cp:lastModifiedBy>
  <cp:revision>6</cp:revision>
  <dcterms:created xsi:type="dcterms:W3CDTF">2018-02-10T06:52:16Z</dcterms:created>
  <dcterms:modified xsi:type="dcterms:W3CDTF">2019-03-08T21:49:26Z</dcterms:modified>
</cp:coreProperties>
</file>